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4" r:id="rId4"/>
    <p:sldId id="266" r:id="rId5"/>
    <p:sldId id="265" r:id="rId6"/>
    <p:sldId id="261" r:id="rId7"/>
    <p:sldId id="262" r:id="rId8"/>
    <p:sldId id="263" r:id="rId9"/>
    <p:sldId id="270" r:id="rId10"/>
    <p:sldId id="271" r:id="rId11"/>
    <p:sldId id="268" r:id="rId12"/>
    <p:sldId id="297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  <a:srgbClr val="000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F332E-FA7C-44DD-9981-864AEAA17ACB}" v="7718" dt="2021-11-29T00:50:22.765"/>
    <p1510:client id="{E807AF9C-760F-46C6-99A0-8523EC722EC9}" v="93" dt="2021-11-29T01:34:04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zri Sahtout" userId="f070a97a-d660-4ddc-b406-54c3d87c487b" providerId="ADAL" clId="{4F7F332E-FA7C-44DD-9981-864AEAA17ACB}"/>
    <pc:docChg chg="undo redo custSel addSld delSld modSld sldOrd">
      <pc:chgData name="Mezri Sahtout" userId="f070a97a-d660-4ddc-b406-54c3d87c487b" providerId="ADAL" clId="{4F7F332E-FA7C-44DD-9981-864AEAA17ACB}" dt="2021-11-29T00:50:11.358" v="10883" actId="207"/>
      <pc:docMkLst>
        <pc:docMk/>
      </pc:docMkLst>
      <pc:sldChg chg="modSp add mod">
        <pc:chgData name="Mezri Sahtout" userId="f070a97a-d660-4ddc-b406-54c3d87c487b" providerId="ADAL" clId="{4F7F332E-FA7C-44DD-9981-864AEAA17ACB}" dt="2021-11-28T18:25:07.983" v="5762" actId="20577"/>
        <pc:sldMkLst>
          <pc:docMk/>
          <pc:sldMk cId="1591086306" sldId="256"/>
        </pc:sldMkLst>
        <pc:spChg chg="mod">
          <ac:chgData name="Mezri Sahtout" userId="f070a97a-d660-4ddc-b406-54c3d87c487b" providerId="ADAL" clId="{4F7F332E-FA7C-44DD-9981-864AEAA17ACB}" dt="2021-11-28T18:25:07.983" v="5762" actId="20577"/>
          <ac:spMkLst>
            <pc:docMk/>
            <pc:sldMk cId="1591086306" sldId="256"/>
            <ac:spMk id="8" creationId="{089FA014-7BA6-4107-A238-D0558187B9FF}"/>
          </ac:spMkLst>
        </pc:spChg>
      </pc:sldChg>
      <pc:sldChg chg="del">
        <pc:chgData name="Mezri Sahtout" userId="f070a97a-d660-4ddc-b406-54c3d87c487b" providerId="ADAL" clId="{4F7F332E-FA7C-44DD-9981-864AEAA17ACB}" dt="2021-11-26T15:26:28.794" v="1" actId="47"/>
        <pc:sldMkLst>
          <pc:docMk/>
          <pc:sldMk cId="3073254636" sldId="256"/>
        </pc:sldMkLst>
      </pc:sldChg>
      <pc:sldChg chg="addSp modSp del mod setBg">
        <pc:chgData name="Mezri Sahtout" userId="f070a97a-d660-4ddc-b406-54c3d87c487b" providerId="ADAL" clId="{4F7F332E-FA7C-44DD-9981-864AEAA17ACB}" dt="2021-11-28T18:23:28.578" v="5621" actId="47"/>
        <pc:sldMkLst>
          <pc:docMk/>
          <pc:sldMk cId="2835374459" sldId="257"/>
        </pc:sldMkLst>
        <pc:spChg chg="mod">
          <ac:chgData name="Mezri Sahtout" userId="f070a97a-d660-4ddc-b406-54c3d87c487b" providerId="ADAL" clId="{4F7F332E-FA7C-44DD-9981-864AEAA17ACB}" dt="2021-11-26T15:26:00.290" v="0" actId="26606"/>
          <ac:spMkLst>
            <pc:docMk/>
            <pc:sldMk cId="2835374459" sldId="257"/>
            <ac:spMk id="4" creationId="{3A06596D-24D9-4637-AAE6-3D1084A82297}"/>
          </ac:spMkLst>
        </pc:spChg>
        <pc:spChg chg="add">
          <ac:chgData name="Mezri Sahtout" userId="f070a97a-d660-4ddc-b406-54c3d87c487b" providerId="ADAL" clId="{4F7F332E-FA7C-44DD-9981-864AEAA17ACB}" dt="2021-11-26T15:26:00.290" v="0" actId="26606"/>
          <ac:spMkLst>
            <pc:docMk/>
            <pc:sldMk cId="2835374459" sldId="257"/>
            <ac:spMk id="9" creationId="{5DCB5928-DC7D-4612-9922-441966E15627}"/>
          </ac:spMkLst>
        </pc:spChg>
        <pc:spChg chg="add">
          <ac:chgData name="Mezri Sahtout" userId="f070a97a-d660-4ddc-b406-54c3d87c487b" providerId="ADAL" clId="{4F7F332E-FA7C-44DD-9981-864AEAA17ACB}" dt="2021-11-26T15:26:00.290" v="0" actId="26606"/>
          <ac:spMkLst>
            <pc:docMk/>
            <pc:sldMk cId="2835374459" sldId="257"/>
            <ac:spMk id="11" creationId="{682C1161-1736-45EC-99B7-33F3CAE9D517}"/>
          </ac:spMkLst>
        </pc:spChg>
        <pc:spChg chg="add">
          <ac:chgData name="Mezri Sahtout" userId="f070a97a-d660-4ddc-b406-54c3d87c487b" providerId="ADAL" clId="{4F7F332E-FA7C-44DD-9981-864AEAA17ACB}" dt="2021-11-26T15:26:00.290" v="0" actId="26606"/>
          <ac:spMkLst>
            <pc:docMk/>
            <pc:sldMk cId="2835374459" sldId="257"/>
            <ac:spMk id="13" creationId="{84D4DDB8-B68F-45B0-9F62-C4279996F672}"/>
          </ac:spMkLst>
        </pc:spChg>
        <pc:spChg chg="add">
          <ac:chgData name="Mezri Sahtout" userId="f070a97a-d660-4ddc-b406-54c3d87c487b" providerId="ADAL" clId="{4F7F332E-FA7C-44DD-9981-864AEAA17ACB}" dt="2021-11-26T15:26:00.290" v="0" actId="26606"/>
          <ac:spMkLst>
            <pc:docMk/>
            <pc:sldMk cId="2835374459" sldId="257"/>
            <ac:spMk id="15" creationId="{AF2F604E-43BE-4DC3-B983-E071523364F8}"/>
          </ac:spMkLst>
        </pc:spChg>
        <pc:spChg chg="add">
          <ac:chgData name="Mezri Sahtout" userId="f070a97a-d660-4ddc-b406-54c3d87c487b" providerId="ADAL" clId="{4F7F332E-FA7C-44DD-9981-864AEAA17ACB}" dt="2021-11-26T15:26:00.290" v="0" actId="26606"/>
          <ac:spMkLst>
            <pc:docMk/>
            <pc:sldMk cId="2835374459" sldId="257"/>
            <ac:spMk id="17" creationId="{08C9B587-E65E-4B52-B37C-ABEBB6E87928}"/>
          </ac:spMkLst>
        </pc:spChg>
        <pc:picChg chg="mod ord">
          <ac:chgData name="Mezri Sahtout" userId="f070a97a-d660-4ddc-b406-54c3d87c487b" providerId="ADAL" clId="{4F7F332E-FA7C-44DD-9981-864AEAA17ACB}" dt="2021-11-26T15:26:00.290" v="0" actId="26606"/>
          <ac:picMkLst>
            <pc:docMk/>
            <pc:sldMk cId="2835374459" sldId="257"/>
            <ac:picMk id="3" creationId="{8C980722-E329-4BFE-9585-CC5B6F178AEB}"/>
          </ac:picMkLst>
        </pc:picChg>
      </pc:sldChg>
      <pc:sldChg chg="modSp del">
        <pc:chgData name="Mezri Sahtout" userId="f070a97a-d660-4ddc-b406-54c3d87c487b" providerId="ADAL" clId="{4F7F332E-FA7C-44DD-9981-864AEAA17ACB}" dt="2021-11-28T18:19:35.160" v="5603" actId="47"/>
        <pc:sldMkLst>
          <pc:docMk/>
          <pc:sldMk cId="3513950756" sldId="258"/>
        </pc:sldMkLst>
        <pc:graphicFrameChg chg="mod">
          <ac:chgData name="Mezri Sahtout" userId="f070a97a-d660-4ddc-b406-54c3d87c487b" providerId="ADAL" clId="{4F7F332E-FA7C-44DD-9981-864AEAA17ACB}" dt="2021-11-28T18:14:50.378" v="5580" actId="478"/>
          <ac:graphicFrameMkLst>
            <pc:docMk/>
            <pc:sldMk cId="3513950756" sldId="258"/>
            <ac:graphicFrameMk id="7" creationId="{E67B1C55-43D0-4BD0-A0D3-0AAD2F94F68A}"/>
          </ac:graphicFrameMkLst>
        </pc:graphicFrameChg>
      </pc:sldChg>
      <pc:sldChg chg="del">
        <pc:chgData name="Mezri Sahtout" userId="f070a97a-d660-4ddc-b406-54c3d87c487b" providerId="ADAL" clId="{4F7F332E-FA7C-44DD-9981-864AEAA17ACB}" dt="2021-11-26T15:31:40.400" v="168" actId="47"/>
        <pc:sldMkLst>
          <pc:docMk/>
          <pc:sldMk cId="1058329876" sldId="259"/>
        </pc:sldMkLst>
      </pc:sldChg>
      <pc:sldChg chg="addSp delSp modSp mod">
        <pc:chgData name="Mezri Sahtout" userId="f070a97a-d660-4ddc-b406-54c3d87c487b" providerId="ADAL" clId="{4F7F332E-FA7C-44DD-9981-864AEAA17ACB}" dt="2021-11-29T00:48:45.723" v="10868" actId="20577"/>
        <pc:sldMkLst>
          <pc:docMk/>
          <pc:sldMk cId="2808781492" sldId="261"/>
        </pc:sldMkLst>
        <pc:spChg chg="mod">
          <ac:chgData name="Mezri Sahtout" userId="f070a97a-d660-4ddc-b406-54c3d87c487b" providerId="ADAL" clId="{4F7F332E-FA7C-44DD-9981-864AEAA17ACB}" dt="2021-11-29T00:48:45.723" v="10868" actId="20577"/>
          <ac:spMkLst>
            <pc:docMk/>
            <pc:sldMk cId="2808781492" sldId="261"/>
            <ac:spMk id="2" creationId="{FF6DB33D-C589-451D-B210-79DBF489FB9F}"/>
          </ac:spMkLst>
        </pc:spChg>
        <pc:spChg chg="del">
          <ac:chgData name="Mezri Sahtout" userId="f070a97a-d660-4ddc-b406-54c3d87c487b" providerId="ADAL" clId="{4F7F332E-FA7C-44DD-9981-864AEAA17ACB}" dt="2021-11-26T23:10:14.297" v="3324" actId="26606"/>
          <ac:spMkLst>
            <pc:docMk/>
            <pc:sldMk cId="2808781492" sldId="261"/>
            <ac:spMk id="17" creationId="{FCEC2294-5A7B-45E5-9251-C1AA89F4ADCF}"/>
          </ac:spMkLst>
        </pc:spChg>
        <pc:spChg chg="add">
          <ac:chgData name="Mezri Sahtout" userId="f070a97a-d660-4ddc-b406-54c3d87c487b" providerId="ADAL" clId="{4F7F332E-FA7C-44DD-9981-864AEAA17ACB}" dt="2021-11-26T23:10:14.297" v="3324" actId="26606"/>
          <ac:spMkLst>
            <pc:docMk/>
            <pc:sldMk cId="2808781492" sldId="261"/>
            <ac:spMk id="24" creationId="{FCEC2294-5A7B-45E5-9251-C1AA89F4ADCF}"/>
          </ac:spMkLst>
        </pc:spChg>
        <pc:graphicFrameChg chg="mod modGraphic">
          <ac:chgData name="Mezri Sahtout" userId="f070a97a-d660-4ddc-b406-54c3d87c487b" providerId="ADAL" clId="{4F7F332E-FA7C-44DD-9981-864AEAA17ACB}" dt="2021-11-28T20:53:51.318" v="7536" actId="20577"/>
          <ac:graphicFrameMkLst>
            <pc:docMk/>
            <pc:sldMk cId="2808781492" sldId="261"/>
            <ac:graphicFrameMk id="5" creationId="{0AAB6D6F-95C8-48DF-8D99-1392903D6E21}"/>
          </ac:graphicFrameMkLst>
        </pc:graphicFrameChg>
        <pc:picChg chg="del">
          <ac:chgData name="Mezri Sahtout" userId="f070a97a-d660-4ddc-b406-54c3d87c487b" providerId="ADAL" clId="{4F7F332E-FA7C-44DD-9981-864AEAA17ACB}" dt="2021-11-28T18:26:01.212" v="5768" actId="478"/>
          <ac:picMkLst>
            <pc:docMk/>
            <pc:sldMk cId="2808781492" sldId="261"/>
            <ac:picMk id="6" creationId="{C682D54C-5E94-4D9A-BA6E-146B4F6FC04F}"/>
          </ac:picMkLst>
        </pc:picChg>
        <pc:cxnChg chg="del">
          <ac:chgData name="Mezri Sahtout" userId="f070a97a-d660-4ddc-b406-54c3d87c487b" providerId="ADAL" clId="{4F7F332E-FA7C-44DD-9981-864AEAA17ACB}" dt="2021-11-26T23:10:14.297" v="3324" actId="26606"/>
          <ac:cxnSpMkLst>
            <pc:docMk/>
            <pc:sldMk cId="2808781492" sldId="261"/>
            <ac:cxnSpMk id="19" creationId="{67182200-4859-4C8D-BCBB-55B245C28BA3}"/>
          </ac:cxnSpMkLst>
        </pc:cxnChg>
        <pc:cxnChg chg="add">
          <ac:chgData name="Mezri Sahtout" userId="f070a97a-d660-4ddc-b406-54c3d87c487b" providerId="ADAL" clId="{4F7F332E-FA7C-44DD-9981-864AEAA17ACB}" dt="2021-11-26T23:10:14.297" v="3324" actId="26606"/>
          <ac:cxnSpMkLst>
            <pc:docMk/>
            <pc:sldMk cId="2808781492" sldId="261"/>
            <ac:cxnSpMk id="26" creationId="{67182200-4859-4C8D-BCBB-55B245C28BA3}"/>
          </ac:cxnSpMkLst>
        </pc:cxnChg>
      </pc:sldChg>
      <pc:sldChg chg="addSp delSp modSp mod">
        <pc:chgData name="Mezri Sahtout" userId="f070a97a-d660-4ddc-b406-54c3d87c487b" providerId="ADAL" clId="{4F7F332E-FA7C-44DD-9981-864AEAA17ACB}" dt="2021-11-29T00:48:48.270" v="10869" actId="20577"/>
        <pc:sldMkLst>
          <pc:docMk/>
          <pc:sldMk cId="1164545992" sldId="262"/>
        </pc:sldMkLst>
        <pc:spChg chg="mod">
          <ac:chgData name="Mezri Sahtout" userId="f070a97a-d660-4ddc-b406-54c3d87c487b" providerId="ADAL" clId="{4F7F332E-FA7C-44DD-9981-864AEAA17ACB}" dt="2021-11-29T00:48:48.270" v="10869" actId="20577"/>
          <ac:spMkLst>
            <pc:docMk/>
            <pc:sldMk cId="1164545992" sldId="262"/>
            <ac:spMk id="2" creationId="{FF6DB33D-C589-451D-B210-79DBF489FB9F}"/>
          </ac:spMkLst>
        </pc:spChg>
        <pc:spChg chg="del">
          <ac:chgData name="Mezri Sahtout" userId="f070a97a-d660-4ddc-b406-54c3d87c487b" providerId="ADAL" clId="{4F7F332E-FA7C-44DD-9981-864AEAA17ACB}" dt="2021-11-26T23:32:53.644" v="4318" actId="26606"/>
          <ac:spMkLst>
            <pc:docMk/>
            <pc:sldMk cId="1164545992" sldId="262"/>
            <ac:spMk id="17" creationId="{FCEC2294-5A7B-45E5-9251-C1AA89F4ADCF}"/>
          </ac:spMkLst>
        </pc:spChg>
        <pc:spChg chg="add">
          <ac:chgData name="Mezri Sahtout" userId="f070a97a-d660-4ddc-b406-54c3d87c487b" providerId="ADAL" clId="{4F7F332E-FA7C-44DD-9981-864AEAA17ACB}" dt="2021-11-26T23:32:53.644" v="4318" actId="26606"/>
          <ac:spMkLst>
            <pc:docMk/>
            <pc:sldMk cId="1164545992" sldId="262"/>
            <ac:spMk id="24" creationId="{FCEC2294-5A7B-45E5-9251-C1AA89F4ADCF}"/>
          </ac:spMkLst>
        </pc:spChg>
        <pc:graphicFrameChg chg="mod modGraphic">
          <ac:chgData name="Mezri Sahtout" userId="f070a97a-d660-4ddc-b406-54c3d87c487b" providerId="ADAL" clId="{4F7F332E-FA7C-44DD-9981-864AEAA17ACB}" dt="2021-11-28T21:26:33.982" v="7838" actId="20577"/>
          <ac:graphicFrameMkLst>
            <pc:docMk/>
            <pc:sldMk cId="1164545992" sldId="262"/>
            <ac:graphicFrameMk id="5" creationId="{0AAB6D6F-95C8-48DF-8D99-1392903D6E21}"/>
          </ac:graphicFrameMkLst>
        </pc:graphicFrameChg>
        <pc:picChg chg="del">
          <ac:chgData name="Mezri Sahtout" userId="f070a97a-d660-4ddc-b406-54c3d87c487b" providerId="ADAL" clId="{4F7F332E-FA7C-44DD-9981-864AEAA17ACB}" dt="2021-11-28T18:26:04.025" v="5769" actId="478"/>
          <ac:picMkLst>
            <pc:docMk/>
            <pc:sldMk cId="1164545992" sldId="262"/>
            <ac:picMk id="6" creationId="{C682D54C-5E94-4D9A-BA6E-146B4F6FC04F}"/>
          </ac:picMkLst>
        </pc:picChg>
        <pc:cxnChg chg="del">
          <ac:chgData name="Mezri Sahtout" userId="f070a97a-d660-4ddc-b406-54c3d87c487b" providerId="ADAL" clId="{4F7F332E-FA7C-44DD-9981-864AEAA17ACB}" dt="2021-11-26T23:32:53.644" v="4318" actId="26606"/>
          <ac:cxnSpMkLst>
            <pc:docMk/>
            <pc:sldMk cId="1164545992" sldId="262"/>
            <ac:cxnSpMk id="19" creationId="{67182200-4859-4C8D-BCBB-55B245C28BA3}"/>
          </ac:cxnSpMkLst>
        </pc:cxnChg>
        <pc:cxnChg chg="add">
          <ac:chgData name="Mezri Sahtout" userId="f070a97a-d660-4ddc-b406-54c3d87c487b" providerId="ADAL" clId="{4F7F332E-FA7C-44DD-9981-864AEAA17ACB}" dt="2021-11-26T23:32:53.644" v="4318" actId="26606"/>
          <ac:cxnSpMkLst>
            <pc:docMk/>
            <pc:sldMk cId="1164545992" sldId="262"/>
            <ac:cxnSpMk id="26" creationId="{67182200-4859-4C8D-BCBB-55B245C28BA3}"/>
          </ac:cxnSpMkLst>
        </pc:cxnChg>
      </pc:sldChg>
      <pc:sldChg chg="addSp delSp modSp mod">
        <pc:chgData name="Mezri Sahtout" userId="f070a97a-d660-4ddc-b406-54c3d87c487b" providerId="ADAL" clId="{4F7F332E-FA7C-44DD-9981-864AEAA17ACB}" dt="2021-11-28T19:42:15.510" v="6398" actId="113"/>
        <pc:sldMkLst>
          <pc:docMk/>
          <pc:sldMk cId="3230862425" sldId="263"/>
        </pc:sldMkLst>
        <pc:spChg chg="mod">
          <ac:chgData name="Mezri Sahtout" userId="f070a97a-d660-4ddc-b406-54c3d87c487b" providerId="ADAL" clId="{4F7F332E-FA7C-44DD-9981-864AEAA17ACB}" dt="2021-11-28T18:20:53.071" v="5611" actId="790"/>
          <ac:spMkLst>
            <pc:docMk/>
            <pc:sldMk cId="3230862425" sldId="263"/>
            <ac:spMk id="2" creationId="{FF6DB33D-C589-451D-B210-79DBF489FB9F}"/>
          </ac:spMkLst>
        </pc:spChg>
        <pc:spChg chg="del">
          <ac:chgData name="Mezri Sahtout" userId="f070a97a-d660-4ddc-b406-54c3d87c487b" providerId="ADAL" clId="{4F7F332E-FA7C-44DD-9981-864AEAA17ACB}" dt="2021-11-27T00:05:36.778" v="5362" actId="26606"/>
          <ac:spMkLst>
            <pc:docMk/>
            <pc:sldMk cId="3230862425" sldId="263"/>
            <ac:spMk id="17" creationId="{FCEC2294-5A7B-45E5-9251-C1AA89F4ADCF}"/>
          </ac:spMkLst>
        </pc:spChg>
        <pc:spChg chg="add">
          <ac:chgData name="Mezri Sahtout" userId="f070a97a-d660-4ddc-b406-54c3d87c487b" providerId="ADAL" clId="{4F7F332E-FA7C-44DD-9981-864AEAA17ACB}" dt="2021-11-27T00:05:36.778" v="5362" actId="26606"/>
          <ac:spMkLst>
            <pc:docMk/>
            <pc:sldMk cId="3230862425" sldId="263"/>
            <ac:spMk id="24" creationId="{FCEC2294-5A7B-45E5-9251-C1AA89F4ADCF}"/>
          </ac:spMkLst>
        </pc:spChg>
        <pc:graphicFrameChg chg="mod modGraphic">
          <ac:chgData name="Mezri Sahtout" userId="f070a97a-d660-4ddc-b406-54c3d87c487b" providerId="ADAL" clId="{4F7F332E-FA7C-44DD-9981-864AEAA17ACB}" dt="2021-11-28T19:42:15.510" v="6398" actId="113"/>
          <ac:graphicFrameMkLst>
            <pc:docMk/>
            <pc:sldMk cId="3230862425" sldId="263"/>
            <ac:graphicFrameMk id="5" creationId="{0AAB6D6F-95C8-48DF-8D99-1392903D6E21}"/>
          </ac:graphicFrameMkLst>
        </pc:graphicFrameChg>
        <pc:picChg chg="del">
          <ac:chgData name="Mezri Sahtout" userId="f070a97a-d660-4ddc-b406-54c3d87c487b" providerId="ADAL" clId="{4F7F332E-FA7C-44DD-9981-864AEAA17ACB}" dt="2021-11-28T18:26:07.262" v="5770" actId="478"/>
          <ac:picMkLst>
            <pc:docMk/>
            <pc:sldMk cId="3230862425" sldId="263"/>
            <ac:picMk id="6" creationId="{C682D54C-5E94-4D9A-BA6E-146B4F6FC04F}"/>
          </ac:picMkLst>
        </pc:picChg>
        <pc:cxnChg chg="del">
          <ac:chgData name="Mezri Sahtout" userId="f070a97a-d660-4ddc-b406-54c3d87c487b" providerId="ADAL" clId="{4F7F332E-FA7C-44DD-9981-864AEAA17ACB}" dt="2021-11-27T00:05:36.778" v="5362" actId="26606"/>
          <ac:cxnSpMkLst>
            <pc:docMk/>
            <pc:sldMk cId="3230862425" sldId="263"/>
            <ac:cxnSpMk id="19" creationId="{67182200-4859-4C8D-BCBB-55B245C28BA3}"/>
          </ac:cxnSpMkLst>
        </pc:cxnChg>
        <pc:cxnChg chg="add">
          <ac:chgData name="Mezri Sahtout" userId="f070a97a-d660-4ddc-b406-54c3d87c487b" providerId="ADAL" clId="{4F7F332E-FA7C-44DD-9981-864AEAA17ACB}" dt="2021-11-27T00:05:36.778" v="5362" actId="26606"/>
          <ac:cxnSpMkLst>
            <pc:docMk/>
            <pc:sldMk cId="3230862425" sldId="263"/>
            <ac:cxnSpMk id="26" creationId="{67182200-4859-4C8D-BCBB-55B245C28BA3}"/>
          </ac:cxnSpMkLst>
        </pc:cxnChg>
      </pc:sldChg>
      <pc:sldChg chg="addSp delSp modSp mod setClrOvrMap">
        <pc:chgData name="Mezri Sahtout" userId="f070a97a-d660-4ddc-b406-54c3d87c487b" providerId="ADAL" clId="{4F7F332E-FA7C-44DD-9981-864AEAA17ACB}" dt="2021-11-28T23:18:16.942" v="9697" actId="20577"/>
        <pc:sldMkLst>
          <pc:docMk/>
          <pc:sldMk cId="3775531446" sldId="264"/>
        </pc:sldMkLst>
        <pc:spChg chg="mod">
          <ac:chgData name="Mezri Sahtout" userId="f070a97a-d660-4ddc-b406-54c3d87c487b" providerId="ADAL" clId="{4F7F332E-FA7C-44DD-9981-864AEAA17ACB}" dt="2021-11-28T21:36:43.885" v="7990" actId="26606"/>
          <ac:spMkLst>
            <pc:docMk/>
            <pc:sldMk cId="3775531446" sldId="264"/>
            <ac:spMk id="2" creationId="{FF6DB33D-C589-451D-B210-79DBF489FB9F}"/>
          </ac:spMkLst>
        </pc:spChg>
        <pc:spChg chg="add del mod">
          <ac:chgData name="Mezri Sahtout" userId="f070a97a-d660-4ddc-b406-54c3d87c487b" providerId="ADAL" clId="{4F7F332E-FA7C-44DD-9981-864AEAA17ACB}" dt="2021-11-28T20:48:16.427" v="7389" actId="478"/>
          <ac:spMkLst>
            <pc:docMk/>
            <pc:sldMk cId="3775531446" sldId="264"/>
            <ac:spMk id="3" creationId="{F608E0FC-F866-456B-8DA1-65B1B6661BE0}"/>
          </ac:spMkLst>
        </pc:spChg>
        <pc:spChg chg="add del mod">
          <ac:chgData name="Mezri Sahtout" userId="f070a97a-d660-4ddc-b406-54c3d87c487b" providerId="ADAL" clId="{4F7F332E-FA7C-44DD-9981-864AEAA17ACB}" dt="2021-11-28T19:04:15.907" v="6018" actId="478"/>
          <ac:spMkLst>
            <pc:docMk/>
            <pc:sldMk cId="3775531446" sldId="264"/>
            <ac:spMk id="4" creationId="{4E30B20E-5EA2-4AAB-8135-ABE9A12BAE98}"/>
          </ac:spMkLst>
        </pc:spChg>
        <pc:spChg chg="mod">
          <ac:chgData name="Mezri Sahtout" userId="f070a97a-d660-4ddc-b406-54c3d87c487b" providerId="ADAL" clId="{4F7F332E-FA7C-44DD-9981-864AEAA17ACB}" dt="2021-11-28T21:36:43.885" v="7990" actId="26606"/>
          <ac:spMkLst>
            <pc:docMk/>
            <pc:sldMk cId="3775531446" sldId="264"/>
            <ac:spMk id="7" creationId="{A0B65AE3-D1F2-442E-A948-ED827C55790B}"/>
          </ac:spMkLst>
        </pc:spChg>
        <pc:spChg chg="mod">
          <ac:chgData name="Mezri Sahtout" userId="f070a97a-d660-4ddc-b406-54c3d87c487b" providerId="ADAL" clId="{4F7F332E-FA7C-44DD-9981-864AEAA17ACB}" dt="2021-11-28T21:36:43.885" v="7990" actId="26606"/>
          <ac:spMkLst>
            <pc:docMk/>
            <pc:sldMk cId="3775531446" sldId="264"/>
            <ac:spMk id="8" creationId="{AE409EB8-E190-4A52-8E86-61270F03BE1F}"/>
          </ac:spMkLst>
        </pc:spChg>
        <pc:spChg chg="del">
          <ac:chgData name="Mezri Sahtout" userId="f070a97a-d660-4ddc-b406-54c3d87c487b" providerId="ADAL" clId="{4F7F332E-FA7C-44DD-9981-864AEAA17ACB}" dt="2021-11-26T21:20:43.148" v="195" actId="26606"/>
          <ac:spMkLst>
            <pc:docMk/>
            <pc:sldMk cId="3775531446" sldId="264"/>
            <ac:spMk id="17" creationId="{FCEC2294-5A7B-45E5-9251-C1AA89F4ADCF}"/>
          </ac:spMkLst>
        </pc:spChg>
        <pc:spChg chg="add del">
          <ac:chgData name="Mezri Sahtout" userId="f070a97a-d660-4ddc-b406-54c3d87c487b" providerId="ADAL" clId="{4F7F332E-FA7C-44DD-9981-864AEAA17ACB}" dt="2021-11-28T21:36:43.885" v="7990" actId="26606"/>
          <ac:spMkLst>
            <pc:docMk/>
            <pc:sldMk cId="3775531446" sldId="264"/>
            <ac:spMk id="24" creationId="{FCEC2294-5A7B-45E5-9251-C1AA89F4ADCF}"/>
          </ac:spMkLst>
        </pc:spChg>
        <pc:spChg chg="add del">
          <ac:chgData name="Mezri Sahtout" userId="f070a97a-d660-4ddc-b406-54c3d87c487b" providerId="ADAL" clId="{4F7F332E-FA7C-44DD-9981-864AEAA17ACB}" dt="2021-11-28T21:36:02.940" v="7983" actId="26606"/>
          <ac:spMkLst>
            <pc:docMk/>
            <pc:sldMk cId="3775531446" sldId="264"/>
            <ac:spMk id="31" creationId="{955A2079-FA98-4876-80F0-72364A7D2EA4}"/>
          </ac:spMkLst>
        </pc:spChg>
        <pc:spChg chg="add del">
          <ac:chgData name="Mezri Sahtout" userId="f070a97a-d660-4ddc-b406-54c3d87c487b" providerId="ADAL" clId="{4F7F332E-FA7C-44DD-9981-864AEAA17ACB}" dt="2021-11-28T21:36:43.885" v="7990" actId="26606"/>
          <ac:spMkLst>
            <pc:docMk/>
            <pc:sldMk cId="3775531446" sldId="264"/>
            <ac:spMk id="33" creationId="{DCC231C8-C761-4B31-9B1C-C6D19248C6B3}"/>
          </ac:spMkLst>
        </pc:spChg>
        <pc:graphicFrameChg chg="mod ord modGraphic">
          <ac:chgData name="Mezri Sahtout" userId="f070a97a-d660-4ddc-b406-54c3d87c487b" providerId="ADAL" clId="{4F7F332E-FA7C-44DD-9981-864AEAA17ACB}" dt="2021-11-28T23:18:16.942" v="9697" actId="20577"/>
          <ac:graphicFrameMkLst>
            <pc:docMk/>
            <pc:sldMk cId="3775531446" sldId="264"/>
            <ac:graphicFrameMk id="5" creationId="{0AAB6D6F-95C8-48DF-8D99-1392903D6E21}"/>
          </ac:graphicFrameMkLst>
        </pc:graphicFrameChg>
        <pc:picChg chg="del mod">
          <ac:chgData name="Mezri Sahtout" userId="f070a97a-d660-4ddc-b406-54c3d87c487b" providerId="ADAL" clId="{4F7F332E-FA7C-44DD-9981-864AEAA17ACB}" dt="2021-11-28T18:25:42.251" v="5764" actId="478"/>
          <ac:picMkLst>
            <pc:docMk/>
            <pc:sldMk cId="3775531446" sldId="264"/>
            <ac:picMk id="6" creationId="{C682D54C-5E94-4D9A-BA6E-146B4F6FC04F}"/>
          </ac:picMkLst>
        </pc:picChg>
        <pc:cxnChg chg="del">
          <ac:chgData name="Mezri Sahtout" userId="f070a97a-d660-4ddc-b406-54c3d87c487b" providerId="ADAL" clId="{4F7F332E-FA7C-44DD-9981-864AEAA17ACB}" dt="2021-11-26T21:20:43.148" v="195" actId="26606"/>
          <ac:cxnSpMkLst>
            <pc:docMk/>
            <pc:sldMk cId="3775531446" sldId="264"/>
            <ac:cxnSpMk id="19" creationId="{67182200-4859-4C8D-BCBB-55B245C28BA3}"/>
          </ac:cxnSpMkLst>
        </pc:cxnChg>
        <pc:cxnChg chg="add del">
          <ac:chgData name="Mezri Sahtout" userId="f070a97a-d660-4ddc-b406-54c3d87c487b" providerId="ADAL" clId="{4F7F332E-FA7C-44DD-9981-864AEAA17ACB}" dt="2021-11-28T21:36:43.885" v="7990" actId="26606"/>
          <ac:cxnSpMkLst>
            <pc:docMk/>
            <pc:sldMk cId="3775531446" sldId="264"/>
            <ac:cxnSpMk id="26" creationId="{67182200-4859-4C8D-BCBB-55B245C28BA3}"/>
          </ac:cxnSpMkLst>
        </pc:cxnChg>
      </pc:sldChg>
      <pc:sldChg chg="addSp delSp modSp add mod setClrOvrMap">
        <pc:chgData name="Mezri Sahtout" userId="f070a97a-d660-4ddc-b406-54c3d87c487b" providerId="ADAL" clId="{4F7F332E-FA7C-44DD-9981-864AEAA17ACB}" dt="2021-11-28T21:36:42.989" v="7988" actId="26606"/>
        <pc:sldMkLst>
          <pc:docMk/>
          <pc:sldMk cId="2213376372" sldId="265"/>
        </pc:sldMkLst>
        <pc:spChg chg="mod">
          <ac:chgData name="Mezri Sahtout" userId="f070a97a-d660-4ddc-b406-54c3d87c487b" providerId="ADAL" clId="{4F7F332E-FA7C-44DD-9981-864AEAA17ACB}" dt="2021-11-28T21:36:42.989" v="7988" actId="26606"/>
          <ac:spMkLst>
            <pc:docMk/>
            <pc:sldMk cId="2213376372" sldId="265"/>
            <ac:spMk id="2" creationId="{FF6DB33D-C589-451D-B210-79DBF489FB9F}"/>
          </ac:spMkLst>
        </pc:spChg>
        <pc:spChg chg="mod">
          <ac:chgData name="Mezri Sahtout" userId="f070a97a-d660-4ddc-b406-54c3d87c487b" providerId="ADAL" clId="{4F7F332E-FA7C-44DD-9981-864AEAA17ACB}" dt="2021-11-28T21:36:42.989" v="7988" actId="26606"/>
          <ac:spMkLst>
            <pc:docMk/>
            <pc:sldMk cId="2213376372" sldId="265"/>
            <ac:spMk id="3" creationId="{5CFA0184-B07E-4247-A0AA-0E73CE151C57}"/>
          </ac:spMkLst>
        </pc:spChg>
        <pc:spChg chg="mod">
          <ac:chgData name="Mezri Sahtout" userId="f070a97a-d660-4ddc-b406-54c3d87c487b" providerId="ADAL" clId="{4F7F332E-FA7C-44DD-9981-864AEAA17ACB}" dt="2021-11-28T21:36:42.989" v="7988" actId="26606"/>
          <ac:spMkLst>
            <pc:docMk/>
            <pc:sldMk cId="2213376372" sldId="265"/>
            <ac:spMk id="4" creationId="{D2D1CF2B-FA1F-4191-BBC9-EF39A5A5E51D}"/>
          </ac:spMkLst>
        </pc:spChg>
        <pc:spChg chg="del">
          <ac:chgData name="Mezri Sahtout" userId="f070a97a-d660-4ddc-b406-54c3d87c487b" providerId="ADAL" clId="{4F7F332E-FA7C-44DD-9981-864AEAA17ACB}" dt="2021-11-26T21:59:15.944" v="1290" actId="26606"/>
          <ac:spMkLst>
            <pc:docMk/>
            <pc:sldMk cId="2213376372" sldId="265"/>
            <ac:spMk id="17" creationId="{FCEC2294-5A7B-45E5-9251-C1AA89F4ADCF}"/>
          </ac:spMkLst>
        </pc:spChg>
        <pc:spChg chg="add del">
          <ac:chgData name="Mezri Sahtout" userId="f070a97a-d660-4ddc-b406-54c3d87c487b" providerId="ADAL" clId="{4F7F332E-FA7C-44DD-9981-864AEAA17ACB}" dt="2021-11-28T21:36:42.989" v="7988" actId="26606"/>
          <ac:spMkLst>
            <pc:docMk/>
            <pc:sldMk cId="2213376372" sldId="265"/>
            <ac:spMk id="24" creationId="{FCEC2294-5A7B-45E5-9251-C1AA89F4ADCF}"/>
          </ac:spMkLst>
        </pc:spChg>
        <pc:spChg chg="add del">
          <ac:chgData name="Mezri Sahtout" userId="f070a97a-d660-4ddc-b406-54c3d87c487b" providerId="ADAL" clId="{4F7F332E-FA7C-44DD-9981-864AEAA17ACB}" dt="2021-11-28T21:36:42.989" v="7988" actId="26606"/>
          <ac:spMkLst>
            <pc:docMk/>
            <pc:sldMk cId="2213376372" sldId="265"/>
            <ac:spMk id="28" creationId="{5628E5CB-913B-4378-97CE-18C9F6410C53}"/>
          </ac:spMkLst>
        </pc:spChg>
        <pc:spChg chg="add del">
          <ac:chgData name="Mezri Sahtout" userId="f070a97a-d660-4ddc-b406-54c3d87c487b" providerId="ADAL" clId="{4F7F332E-FA7C-44DD-9981-864AEAA17ACB}" dt="2021-11-27T00:09:00.534" v="5364" actId="26606"/>
          <ac:spMkLst>
            <pc:docMk/>
            <pc:sldMk cId="2213376372" sldId="265"/>
            <ac:spMk id="31" creationId="{C5E6CFF1-2F42-4E10-9A97-F116F46F53FE}"/>
          </ac:spMkLst>
        </pc:spChg>
        <pc:graphicFrameChg chg="mod ord modGraphic">
          <ac:chgData name="Mezri Sahtout" userId="f070a97a-d660-4ddc-b406-54c3d87c487b" providerId="ADAL" clId="{4F7F332E-FA7C-44DD-9981-864AEAA17ACB}" dt="2021-11-28T21:36:42.989" v="7988" actId="26606"/>
          <ac:graphicFrameMkLst>
            <pc:docMk/>
            <pc:sldMk cId="2213376372" sldId="265"/>
            <ac:graphicFrameMk id="5" creationId="{0AAB6D6F-95C8-48DF-8D99-1392903D6E21}"/>
          </ac:graphicFrameMkLst>
        </pc:graphicFrameChg>
        <pc:picChg chg="del mod">
          <ac:chgData name="Mezri Sahtout" userId="f070a97a-d660-4ddc-b406-54c3d87c487b" providerId="ADAL" clId="{4F7F332E-FA7C-44DD-9981-864AEAA17ACB}" dt="2021-11-28T18:25:50.322" v="5766" actId="478"/>
          <ac:picMkLst>
            <pc:docMk/>
            <pc:sldMk cId="2213376372" sldId="265"/>
            <ac:picMk id="6" creationId="{C682D54C-5E94-4D9A-BA6E-146B4F6FC04F}"/>
          </ac:picMkLst>
        </pc:picChg>
        <pc:cxnChg chg="del">
          <ac:chgData name="Mezri Sahtout" userId="f070a97a-d660-4ddc-b406-54c3d87c487b" providerId="ADAL" clId="{4F7F332E-FA7C-44DD-9981-864AEAA17ACB}" dt="2021-11-26T21:59:15.944" v="1290" actId="26606"/>
          <ac:cxnSpMkLst>
            <pc:docMk/>
            <pc:sldMk cId="2213376372" sldId="265"/>
            <ac:cxnSpMk id="19" creationId="{67182200-4859-4C8D-BCBB-55B245C28BA3}"/>
          </ac:cxnSpMkLst>
        </pc:cxnChg>
        <pc:cxnChg chg="add del">
          <ac:chgData name="Mezri Sahtout" userId="f070a97a-d660-4ddc-b406-54c3d87c487b" providerId="ADAL" clId="{4F7F332E-FA7C-44DD-9981-864AEAA17ACB}" dt="2021-11-28T21:36:42.989" v="7988" actId="26606"/>
          <ac:cxnSpMkLst>
            <pc:docMk/>
            <pc:sldMk cId="2213376372" sldId="265"/>
            <ac:cxnSpMk id="26" creationId="{67182200-4859-4C8D-BCBB-55B245C28BA3}"/>
          </ac:cxnSpMkLst>
        </pc:cxnChg>
        <pc:cxnChg chg="add del">
          <ac:chgData name="Mezri Sahtout" userId="f070a97a-d660-4ddc-b406-54c3d87c487b" providerId="ADAL" clId="{4F7F332E-FA7C-44DD-9981-864AEAA17ACB}" dt="2021-11-27T00:09:00.534" v="5364" actId="26606"/>
          <ac:cxnSpMkLst>
            <pc:docMk/>
            <pc:sldMk cId="2213376372" sldId="265"/>
            <ac:cxnSpMk id="33" creationId="{67182200-4859-4C8D-BCBB-55B245C28BA3}"/>
          </ac:cxnSpMkLst>
        </pc:cxnChg>
      </pc:sldChg>
      <pc:sldChg chg="addSp delSp add del setBg delDesignElem">
        <pc:chgData name="Mezri Sahtout" userId="f070a97a-d660-4ddc-b406-54c3d87c487b" providerId="ADAL" clId="{4F7F332E-FA7C-44DD-9981-864AEAA17ACB}" dt="2021-11-26T15:26:53.226" v="4"/>
        <pc:sldMkLst>
          <pc:docMk/>
          <pc:sldMk cId="2549576466" sldId="265"/>
        </pc:sldMkLst>
        <pc:spChg chg="add del">
          <ac:chgData name="Mezri Sahtout" userId="f070a97a-d660-4ddc-b406-54c3d87c487b" providerId="ADAL" clId="{4F7F332E-FA7C-44DD-9981-864AEAA17ACB}" dt="2021-11-26T15:26:53.226" v="4"/>
          <ac:spMkLst>
            <pc:docMk/>
            <pc:sldMk cId="2549576466" sldId="265"/>
            <ac:spMk id="17" creationId="{FCEC2294-5A7B-45E5-9251-C1AA89F4ADCF}"/>
          </ac:spMkLst>
        </pc:spChg>
        <pc:cxnChg chg="add del">
          <ac:chgData name="Mezri Sahtout" userId="f070a97a-d660-4ddc-b406-54c3d87c487b" providerId="ADAL" clId="{4F7F332E-FA7C-44DD-9981-864AEAA17ACB}" dt="2021-11-26T15:26:53.226" v="4"/>
          <ac:cxnSpMkLst>
            <pc:docMk/>
            <pc:sldMk cId="2549576466" sldId="265"/>
            <ac:cxnSpMk id="19" creationId="{67182200-4859-4C8D-BCBB-55B245C28BA3}"/>
          </ac:cxnSpMkLst>
        </pc:cxnChg>
      </pc:sldChg>
      <pc:sldChg chg="delSp add del setBg delDesignElem">
        <pc:chgData name="Mezri Sahtout" userId="f070a97a-d660-4ddc-b406-54c3d87c487b" providerId="ADAL" clId="{4F7F332E-FA7C-44DD-9981-864AEAA17ACB}" dt="2021-11-28T18:15:14.899" v="5583" actId="47"/>
        <pc:sldMkLst>
          <pc:docMk/>
          <pc:sldMk cId="735091791" sldId="266"/>
        </pc:sldMkLst>
        <pc:spChg chg="del">
          <ac:chgData name="Mezri Sahtout" userId="f070a97a-d660-4ddc-b406-54c3d87c487b" providerId="ADAL" clId="{4F7F332E-FA7C-44DD-9981-864AEAA17ACB}" dt="2021-11-28T18:15:09.596" v="5582"/>
          <ac:spMkLst>
            <pc:docMk/>
            <pc:sldMk cId="735091791" sldId="266"/>
            <ac:spMk id="24" creationId="{FCEC2294-5A7B-45E5-9251-C1AA89F4ADCF}"/>
          </ac:spMkLst>
        </pc:spChg>
        <pc:cxnChg chg="del">
          <ac:chgData name="Mezri Sahtout" userId="f070a97a-d660-4ddc-b406-54c3d87c487b" providerId="ADAL" clId="{4F7F332E-FA7C-44DD-9981-864AEAA17ACB}" dt="2021-11-28T18:15:09.596" v="5582"/>
          <ac:cxnSpMkLst>
            <pc:docMk/>
            <pc:sldMk cId="735091791" sldId="266"/>
            <ac:cxnSpMk id="26" creationId="{67182200-4859-4C8D-BCBB-55B245C28BA3}"/>
          </ac:cxnSpMkLst>
        </pc:cxnChg>
      </pc:sldChg>
      <pc:sldChg chg="addSp delSp modSp add mod setClrOvrMap">
        <pc:chgData name="Mezri Sahtout" userId="f070a97a-d660-4ddc-b406-54c3d87c487b" providerId="ADAL" clId="{4F7F332E-FA7C-44DD-9981-864AEAA17ACB}" dt="2021-11-28T21:36:43.467" v="7989" actId="26606"/>
        <pc:sldMkLst>
          <pc:docMk/>
          <pc:sldMk cId="964416440" sldId="266"/>
        </pc:sldMkLst>
        <pc:spChg chg="mod">
          <ac:chgData name="Mezri Sahtout" userId="f070a97a-d660-4ddc-b406-54c3d87c487b" providerId="ADAL" clId="{4F7F332E-FA7C-44DD-9981-864AEAA17ACB}" dt="2021-11-28T21:36:43.467" v="7989" actId="26606"/>
          <ac:spMkLst>
            <pc:docMk/>
            <pc:sldMk cId="964416440" sldId="266"/>
            <ac:spMk id="2" creationId="{FF6DB33D-C589-451D-B210-79DBF489FB9F}"/>
          </ac:spMkLst>
        </pc:spChg>
        <pc:spChg chg="mod">
          <ac:chgData name="Mezri Sahtout" userId="f070a97a-d660-4ddc-b406-54c3d87c487b" providerId="ADAL" clId="{4F7F332E-FA7C-44DD-9981-864AEAA17ACB}" dt="2021-11-28T21:36:43.467" v="7989" actId="26606"/>
          <ac:spMkLst>
            <pc:docMk/>
            <pc:sldMk cId="964416440" sldId="266"/>
            <ac:spMk id="3" creationId="{0553DD89-0681-4954-BDEC-2278F3BECAF6}"/>
          </ac:spMkLst>
        </pc:spChg>
        <pc:spChg chg="mod">
          <ac:chgData name="Mezri Sahtout" userId="f070a97a-d660-4ddc-b406-54c3d87c487b" providerId="ADAL" clId="{4F7F332E-FA7C-44DD-9981-864AEAA17ACB}" dt="2021-11-28T21:36:43.467" v="7989" actId="26606"/>
          <ac:spMkLst>
            <pc:docMk/>
            <pc:sldMk cId="964416440" sldId="266"/>
            <ac:spMk id="4" creationId="{FCFFDC95-BC7A-47A4-89D7-208336136551}"/>
          </ac:spMkLst>
        </pc:spChg>
        <pc:spChg chg="add del">
          <ac:chgData name="Mezri Sahtout" userId="f070a97a-d660-4ddc-b406-54c3d87c487b" providerId="ADAL" clId="{4F7F332E-FA7C-44DD-9981-864AEAA17ACB}" dt="2021-11-28T21:36:43.467" v="7989" actId="26606"/>
          <ac:spMkLst>
            <pc:docMk/>
            <pc:sldMk cId="964416440" sldId="266"/>
            <ac:spMk id="24" creationId="{FCEC2294-5A7B-45E5-9251-C1AA89F4ADCF}"/>
          </ac:spMkLst>
        </pc:spChg>
        <pc:spChg chg="add del">
          <ac:chgData name="Mezri Sahtout" userId="f070a97a-d660-4ddc-b406-54c3d87c487b" providerId="ADAL" clId="{4F7F332E-FA7C-44DD-9981-864AEAA17ACB}" dt="2021-11-28T21:36:43.467" v="7989" actId="26606"/>
          <ac:spMkLst>
            <pc:docMk/>
            <pc:sldMk cId="964416440" sldId="266"/>
            <ac:spMk id="31" creationId="{DCC231C8-C761-4B31-9B1C-C6D19248C6B3}"/>
          </ac:spMkLst>
        </pc:spChg>
        <pc:graphicFrameChg chg="mod ord modGraphic">
          <ac:chgData name="Mezri Sahtout" userId="f070a97a-d660-4ddc-b406-54c3d87c487b" providerId="ADAL" clId="{4F7F332E-FA7C-44DD-9981-864AEAA17ACB}" dt="2021-11-28T21:36:43.467" v="7989" actId="26606"/>
          <ac:graphicFrameMkLst>
            <pc:docMk/>
            <pc:sldMk cId="964416440" sldId="266"/>
            <ac:graphicFrameMk id="5" creationId="{0AAB6D6F-95C8-48DF-8D99-1392903D6E21}"/>
          </ac:graphicFrameMkLst>
        </pc:graphicFrameChg>
        <pc:picChg chg="del">
          <ac:chgData name="Mezri Sahtout" userId="f070a97a-d660-4ddc-b406-54c3d87c487b" providerId="ADAL" clId="{4F7F332E-FA7C-44DD-9981-864AEAA17ACB}" dt="2021-11-28T18:25:47.338" v="5765" actId="478"/>
          <ac:picMkLst>
            <pc:docMk/>
            <pc:sldMk cId="964416440" sldId="266"/>
            <ac:picMk id="6" creationId="{C682D54C-5E94-4D9A-BA6E-146B4F6FC04F}"/>
          </ac:picMkLst>
        </pc:picChg>
        <pc:cxnChg chg="add del">
          <ac:chgData name="Mezri Sahtout" userId="f070a97a-d660-4ddc-b406-54c3d87c487b" providerId="ADAL" clId="{4F7F332E-FA7C-44DD-9981-864AEAA17ACB}" dt="2021-11-28T21:36:43.467" v="7989" actId="26606"/>
          <ac:cxnSpMkLst>
            <pc:docMk/>
            <pc:sldMk cId="964416440" sldId="266"/>
            <ac:cxnSpMk id="26" creationId="{67182200-4859-4C8D-BCBB-55B245C28BA3}"/>
          </ac:cxnSpMkLst>
        </pc:cxnChg>
      </pc:sldChg>
      <pc:sldChg chg="addSp modSp new mod modAnim">
        <pc:chgData name="Mezri Sahtout" userId="f070a97a-d660-4ddc-b406-54c3d87c487b" providerId="ADAL" clId="{4F7F332E-FA7C-44DD-9981-864AEAA17ACB}" dt="2021-11-28T19:15:04.699" v="6172"/>
        <pc:sldMkLst>
          <pc:docMk/>
          <pc:sldMk cId="1769744357" sldId="267"/>
        </pc:sldMkLst>
        <pc:spChg chg="mod">
          <ac:chgData name="Mezri Sahtout" userId="f070a97a-d660-4ddc-b406-54c3d87c487b" providerId="ADAL" clId="{4F7F332E-FA7C-44DD-9981-864AEAA17ACB}" dt="2021-11-28T18:43:24.833" v="5847" actId="113"/>
          <ac:spMkLst>
            <pc:docMk/>
            <pc:sldMk cId="1769744357" sldId="267"/>
            <ac:spMk id="2" creationId="{F6A8944A-308B-4203-BB0F-4991EA7F83DD}"/>
          </ac:spMkLst>
        </pc:spChg>
        <pc:picChg chg="add mod">
          <ac:chgData name="Mezri Sahtout" userId="f070a97a-d660-4ddc-b406-54c3d87c487b" providerId="ADAL" clId="{4F7F332E-FA7C-44DD-9981-864AEAA17ACB}" dt="2021-11-28T18:30:44.842" v="5796" actId="1076"/>
          <ac:picMkLst>
            <pc:docMk/>
            <pc:sldMk cId="1769744357" sldId="267"/>
            <ac:picMk id="3" creationId="{BB7B009F-7708-4BB0-B53E-57FD1DBBAFF6}"/>
          </ac:picMkLst>
        </pc:picChg>
        <pc:picChg chg="add mod">
          <ac:chgData name="Mezri Sahtout" userId="f070a97a-d660-4ddc-b406-54c3d87c487b" providerId="ADAL" clId="{4F7F332E-FA7C-44DD-9981-864AEAA17ACB}" dt="2021-11-28T18:39:28.048" v="5818" actId="1076"/>
          <ac:picMkLst>
            <pc:docMk/>
            <pc:sldMk cId="1769744357" sldId="267"/>
            <ac:picMk id="5" creationId="{B4C88C71-09E2-4244-A11F-3EB95BF739AF}"/>
          </ac:picMkLst>
        </pc:picChg>
      </pc:sldChg>
      <pc:sldChg chg="addSp delSp modSp new mod delAnim modAnim">
        <pc:chgData name="Mezri Sahtout" userId="f070a97a-d660-4ddc-b406-54c3d87c487b" providerId="ADAL" clId="{4F7F332E-FA7C-44DD-9981-864AEAA17ACB}" dt="2021-11-29T00:47:34.290" v="10866" actId="20577"/>
        <pc:sldMkLst>
          <pc:docMk/>
          <pc:sldMk cId="2855546535" sldId="268"/>
        </pc:sldMkLst>
        <pc:spChg chg="del mod">
          <ac:chgData name="Mezri Sahtout" userId="f070a97a-d660-4ddc-b406-54c3d87c487b" providerId="ADAL" clId="{4F7F332E-FA7C-44DD-9981-864AEAA17ACB}" dt="2021-11-28T21:56:00.358" v="8210" actId="478"/>
          <ac:spMkLst>
            <pc:docMk/>
            <pc:sldMk cId="2855546535" sldId="268"/>
            <ac:spMk id="2" creationId="{3711A0FF-B8C0-43DF-8CB4-FA82D7C21D62}"/>
          </ac:spMkLst>
        </pc:spChg>
        <pc:spChg chg="del">
          <ac:chgData name="Mezri Sahtout" userId="f070a97a-d660-4ddc-b406-54c3d87c487b" providerId="ADAL" clId="{4F7F332E-FA7C-44DD-9981-864AEAA17ACB}" dt="2021-11-28T23:43:15.489" v="10167" actId="478"/>
          <ac:spMkLst>
            <pc:docMk/>
            <pc:sldMk cId="2855546535" sldId="268"/>
            <ac:spMk id="3" creationId="{094BA98F-610D-482B-A70B-338B0D8ACD04}"/>
          </ac:spMkLst>
        </pc:spChg>
        <pc:spChg chg="mod">
          <ac:chgData name="Mezri Sahtout" userId="f070a97a-d660-4ddc-b406-54c3d87c487b" providerId="ADAL" clId="{4F7F332E-FA7C-44DD-9981-864AEAA17ACB}" dt="2021-11-28T22:06:09.262" v="8237" actId="1076"/>
          <ac:spMkLst>
            <pc:docMk/>
            <pc:sldMk cId="2855546535" sldId="268"/>
            <ac:spMk id="4" creationId="{1B74B0AB-EFC3-4F3B-8B11-08C53EE22177}"/>
          </ac:spMkLst>
        </pc:spChg>
        <pc:spChg chg="add del mod">
          <ac:chgData name="Mezri Sahtout" userId="f070a97a-d660-4ddc-b406-54c3d87c487b" providerId="ADAL" clId="{4F7F332E-FA7C-44DD-9981-864AEAA17ACB}" dt="2021-11-28T22:01:45.139" v="8213" actId="478"/>
          <ac:spMkLst>
            <pc:docMk/>
            <pc:sldMk cId="2855546535" sldId="268"/>
            <ac:spMk id="6" creationId="{FEA3A7BC-1841-4920-8356-1526816D0F6E}"/>
          </ac:spMkLst>
        </pc:spChg>
        <pc:spChg chg="add mod">
          <ac:chgData name="Mezri Sahtout" userId="f070a97a-d660-4ddc-b406-54c3d87c487b" providerId="ADAL" clId="{4F7F332E-FA7C-44DD-9981-864AEAA17ACB}" dt="2021-11-28T22:26:07.233" v="8406" actId="1076"/>
          <ac:spMkLst>
            <pc:docMk/>
            <pc:sldMk cId="2855546535" sldId="268"/>
            <ac:spMk id="9" creationId="{DDDDFDEA-9C61-4CA0-9F18-78AFC44ACD4B}"/>
          </ac:spMkLst>
        </pc:spChg>
        <pc:spChg chg="add mod">
          <ac:chgData name="Mezri Sahtout" userId="f070a97a-d660-4ddc-b406-54c3d87c487b" providerId="ADAL" clId="{4F7F332E-FA7C-44DD-9981-864AEAA17ACB}" dt="2021-11-28T22:26:07.233" v="8406" actId="1076"/>
          <ac:spMkLst>
            <pc:docMk/>
            <pc:sldMk cId="2855546535" sldId="268"/>
            <ac:spMk id="10" creationId="{C04B96B6-B9BA-46AA-B3A5-A0ABBAC9D4DE}"/>
          </ac:spMkLst>
        </pc:spChg>
        <pc:spChg chg="add del mod">
          <ac:chgData name="Mezri Sahtout" userId="f070a97a-d660-4ddc-b406-54c3d87c487b" providerId="ADAL" clId="{4F7F332E-FA7C-44DD-9981-864AEAA17ACB}" dt="2021-11-28T22:11:00.380" v="8285" actId="478"/>
          <ac:spMkLst>
            <pc:docMk/>
            <pc:sldMk cId="2855546535" sldId="268"/>
            <ac:spMk id="13" creationId="{F56F2FE6-50B1-4055-8090-DDE8882F36E3}"/>
          </ac:spMkLst>
        </pc:spChg>
        <pc:spChg chg="add del mod">
          <ac:chgData name="Mezri Sahtout" userId="f070a97a-d660-4ddc-b406-54c3d87c487b" providerId="ADAL" clId="{4F7F332E-FA7C-44DD-9981-864AEAA17ACB}" dt="2021-11-28T22:11:00.380" v="8285" actId="478"/>
          <ac:spMkLst>
            <pc:docMk/>
            <pc:sldMk cId="2855546535" sldId="268"/>
            <ac:spMk id="14" creationId="{DFF00535-DAD9-4262-BCCD-246FDA6045E8}"/>
          </ac:spMkLst>
        </pc:spChg>
        <pc:spChg chg="add mod">
          <ac:chgData name="Mezri Sahtout" userId="f070a97a-d660-4ddc-b406-54c3d87c487b" providerId="ADAL" clId="{4F7F332E-FA7C-44DD-9981-864AEAA17ACB}" dt="2021-11-28T22:13:52.244" v="8310" actId="1076"/>
          <ac:spMkLst>
            <pc:docMk/>
            <pc:sldMk cId="2855546535" sldId="268"/>
            <ac:spMk id="15" creationId="{CEB074C1-DC9B-49ED-8D27-D896F5B0BFB3}"/>
          </ac:spMkLst>
        </pc:spChg>
        <pc:spChg chg="add mod">
          <ac:chgData name="Mezri Sahtout" userId="f070a97a-d660-4ddc-b406-54c3d87c487b" providerId="ADAL" clId="{4F7F332E-FA7C-44DD-9981-864AEAA17ACB}" dt="2021-11-28T22:24:52.768" v="8391" actId="1076"/>
          <ac:spMkLst>
            <pc:docMk/>
            <pc:sldMk cId="2855546535" sldId="268"/>
            <ac:spMk id="16" creationId="{D474962D-FA13-47DA-BC82-36586C5A3530}"/>
          </ac:spMkLst>
        </pc:spChg>
        <pc:spChg chg="add mod">
          <ac:chgData name="Mezri Sahtout" userId="f070a97a-d660-4ddc-b406-54c3d87c487b" providerId="ADAL" clId="{4F7F332E-FA7C-44DD-9981-864AEAA17ACB}" dt="2021-11-28T22:26:07.233" v="8406" actId="1076"/>
          <ac:spMkLst>
            <pc:docMk/>
            <pc:sldMk cId="2855546535" sldId="268"/>
            <ac:spMk id="20" creationId="{79C5C21B-0D10-4BA2-9FEB-EB0EF932DF89}"/>
          </ac:spMkLst>
        </pc:spChg>
        <pc:spChg chg="add mod">
          <ac:chgData name="Mezri Sahtout" userId="f070a97a-d660-4ddc-b406-54c3d87c487b" providerId="ADAL" clId="{4F7F332E-FA7C-44DD-9981-864AEAA17ACB}" dt="2021-11-28T22:26:07.233" v="8406" actId="1076"/>
          <ac:spMkLst>
            <pc:docMk/>
            <pc:sldMk cId="2855546535" sldId="268"/>
            <ac:spMk id="21" creationId="{B7BE899D-D8F7-4055-B621-A7FAB6A87D66}"/>
          </ac:spMkLst>
        </pc:spChg>
        <pc:spChg chg="add mod">
          <ac:chgData name="Mezri Sahtout" userId="f070a97a-d660-4ddc-b406-54c3d87c487b" providerId="ADAL" clId="{4F7F332E-FA7C-44DD-9981-864AEAA17ACB}" dt="2021-11-28T22:14:16.733" v="8314" actId="1076"/>
          <ac:spMkLst>
            <pc:docMk/>
            <pc:sldMk cId="2855546535" sldId="268"/>
            <ac:spMk id="28" creationId="{7557FEAE-206A-469B-BEAA-0344FB1E4441}"/>
          </ac:spMkLst>
        </pc:spChg>
        <pc:spChg chg="add mod">
          <ac:chgData name="Mezri Sahtout" userId="f070a97a-d660-4ddc-b406-54c3d87c487b" providerId="ADAL" clId="{4F7F332E-FA7C-44DD-9981-864AEAA17ACB}" dt="2021-11-28T22:15:27.991" v="8326" actId="120"/>
          <ac:spMkLst>
            <pc:docMk/>
            <pc:sldMk cId="2855546535" sldId="268"/>
            <ac:spMk id="29" creationId="{3F9431EE-E446-4E96-B831-E3D06A9271D1}"/>
          </ac:spMkLst>
        </pc:spChg>
        <pc:spChg chg="add mod">
          <ac:chgData name="Mezri Sahtout" userId="f070a97a-d660-4ddc-b406-54c3d87c487b" providerId="ADAL" clId="{4F7F332E-FA7C-44DD-9981-864AEAA17ACB}" dt="2021-11-28T22:14:16.733" v="8314" actId="1076"/>
          <ac:spMkLst>
            <pc:docMk/>
            <pc:sldMk cId="2855546535" sldId="268"/>
            <ac:spMk id="32" creationId="{060E42FE-6623-4296-84BB-952564DDEDEF}"/>
          </ac:spMkLst>
        </pc:spChg>
        <pc:spChg chg="add mod">
          <ac:chgData name="Mezri Sahtout" userId="f070a97a-d660-4ddc-b406-54c3d87c487b" providerId="ADAL" clId="{4F7F332E-FA7C-44DD-9981-864AEAA17ACB}" dt="2021-11-28T22:14:16.733" v="8314" actId="1076"/>
          <ac:spMkLst>
            <pc:docMk/>
            <pc:sldMk cId="2855546535" sldId="268"/>
            <ac:spMk id="33" creationId="{BEAD71E4-D15C-4CD3-B9FA-C6274A2218BC}"/>
          </ac:spMkLst>
        </pc:spChg>
        <pc:spChg chg="add mod">
          <ac:chgData name="Mezri Sahtout" userId="f070a97a-d660-4ddc-b406-54c3d87c487b" providerId="ADAL" clId="{4F7F332E-FA7C-44DD-9981-864AEAA17ACB}" dt="2021-11-28T22:41:53.039" v="8486" actId="404"/>
          <ac:spMkLst>
            <pc:docMk/>
            <pc:sldMk cId="2855546535" sldId="268"/>
            <ac:spMk id="44" creationId="{9F77CEE5-4390-41F3-BBDE-2D3867992765}"/>
          </ac:spMkLst>
        </pc:spChg>
        <pc:spChg chg="add del mod">
          <ac:chgData name="Mezri Sahtout" userId="f070a97a-d660-4ddc-b406-54c3d87c487b" providerId="ADAL" clId="{4F7F332E-FA7C-44DD-9981-864AEAA17ACB}" dt="2021-11-28T22:41:57.957" v="8487" actId="478"/>
          <ac:spMkLst>
            <pc:docMk/>
            <pc:sldMk cId="2855546535" sldId="268"/>
            <ac:spMk id="45" creationId="{D287905E-C3F0-4452-9D87-1F2CBD56F14E}"/>
          </ac:spMkLst>
        </pc:spChg>
        <pc:spChg chg="add mod">
          <ac:chgData name="Mezri Sahtout" userId="f070a97a-d660-4ddc-b406-54c3d87c487b" providerId="ADAL" clId="{4F7F332E-FA7C-44DD-9981-864AEAA17ACB}" dt="2021-11-29T00:26:35.167" v="10615" actId="207"/>
          <ac:spMkLst>
            <pc:docMk/>
            <pc:sldMk cId="2855546535" sldId="268"/>
            <ac:spMk id="54" creationId="{18986650-5EBD-4073-B5A2-EE6724D4ECEB}"/>
          </ac:spMkLst>
        </pc:spChg>
        <pc:spChg chg="add del mod">
          <ac:chgData name="Mezri Sahtout" userId="f070a97a-d660-4ddc-b406-54c3d87c487b" providerId="ADAL" clId="{4F7F332E-FA7C-44DD-9981-864AEAA17ACB}" dt="2021-11-28T22:35:40.710" v="8437" actId="478"/>
          <ac:spMkLst>
            <pc:docMk/>
            <pc:sldMk cId="2855546535" sldId="268"/>
            <ac:spMk id="55" creationId="{F4FB149F-4E80-4C8E-976E-3D4F933C68AB}"/>
          </ac:spMkLst>
        </pc:spChg>
        <pc:spChg chg="add mod">
          <ac:chgData name="Mezri Sahtout" userId="f070a97a-d660-4ddc-b406-54c3d87c487b" providerId="ADAL" clId="{4F7F332E-FA7C-44DD-9981-864AEAA17ACB}" dt="2021-11-29T00:27:25.223" v="10638" actId="14100"/>
          <ac:spMkLst>
            <pc:docMk/>
            <pc:sldMk cId="2855546535" sldId="268"/>
            <ac:spMk id="56" creationId="{4EF90CA4-D94F-47D4-BA00-A203F26A5506}"/>
          </ac:spMkLst>
        </pc:spChg>
        <pc:spChg chg="add mod">
          <ac:chgData name="Mezri Sahtout" userId="f070a97a-d660-4ddc-b406-54c3d87c487b" providerId="ADAL" clId="{4F7F332E-FA7C-44DD-9981-864AEAA17ACB}" dt="2021-11-29T00:24:48.187" v="10613" actId="207"/>
          <ac:spMkLst>
            <pc:docMk/>
            <pc:sldMk cId="2855546535" sldId="268"/>
            <ac:spMk id="59" creationId="{DD7AAD42-D172-492B-A354-A2F67FB07477}"/>
          </ac:spMkLst>
        </pc:spChg>
        <pc:spChg chg="add mod">
          <ac:chgData name="Mezri Sahtout" userId="f070a97a-d660-4ddc-b406-54c3d87c487b" providerId="ADAL" clId="{4F7F332E-FA7C-44DD-9981-864AEAA17ACB}" dt="2021-11-28T22:40:52.720" v="8479" actId="1076"/>
          <ac:spMkLst>
            <pc:docMk/>
            <pc:sldMk cId="2855546535" sldId="268"/>
            <ac:spMk id="70" creationId="{0538F371-4292-4B22-A7A8-E9646304DFED}"/>
          </ac:spMkLst>
        </pc:spChg>
        <pc:spChg chg="add mod">
          <ac:chgData name="Mezri Sahtout" userId="f070a97a-d660-4ddc-b406-54c3d87c487b" providerId="ADAL" clId="{4F7F332E-FA7C-44DD-9981-864AEAA17ACB}" dt="2021-11-28T22:40:56.788" v="8481" actId="1076"/>
          <ac:spMkLst>
            <pc:docMk/>
            <pc:sldMk cId="2855546535" sldId="268"/>
            <ac:spMk id="71" creationId="{F8BA68D9-20EF-41AF-B46D-FBB107BEFCBB}"/>
          </ac:spMkLst>
        </pc:spChg>
        <pc:spChg chg="add mod">
          <ac:chgData name="Mezri Sahtout" userId="f070a97a-d660-4ddc-b406-54c3d87c487b" providerId="ADAL" clId="{4F7F332E-FA7C-44DD-9981-864AEAA17ACB}" dt="2021-11-28T22:42:41.483" v="8491" actId="20577"/>
          <ac:spMkLst>
            <pc:docMk/>
            <pc:sldMk cId="2855546535" sldId="268"/>
            <ac:spMk id="72" creationId="{857C62A0-93AB-4E83-95C0-366CB2F9B61E}"/>
          </ac:spMkLst>
        </pc:spChg>
        <pc:spChg chg="add mod">
          <ac:chgData name="Mezri Sahtout" userId="f070a97a-d660-4ddc-b406-54c3d87c487b" providerId="ADAL" clId="{4F7F332E-FA7C-44DD-9981-864AEAA17ACB}" dt="2021-11-29T00:27:12.584" v="10637" actId="20577"/>
          <ac:spMkLst>
            <pc:docMk/>
            <pc:sldMk cId="2855546535" sldId="268"/>
            <ac:spMk id="75" creationId="{B35E7DCB-55B2-4545-9EAF-E99680A7D5DA}"/>
          </ac:spMkLst>
        </pc:spChg>
        <pc:spChg chg="add mod">
          <ac:chgData name="Mezri Sahtout" userId="f070a97a-d660-4ddc-b406-54c3d87c487b" providerId="ADAL" clId="{4F7F332E-FA7C-44DD-9981-864AEAA17ACB}" dt="2021-11-28T23:50:05.211" v="10244" actId="1076"/>
          <ac:spMkLst>
            <pc:docMk/>
            <pc:sldMk cId="2855546535" sldId="268"/>
            <ac:spMk id="77" creationId="{B91EC9E4-48DA-414E-BC66-CBE962089C41}"/>
          </ac:spMkLst>
        </pc:spChg>
        <pc:spChg chg="add mod">
          <ac:chgData name="Mezri Sahtout" userId="f070a97a-d660-4ddc-b406-54c3d87c487b" providerId="ADAL" clId="{4F7F332E-FA7C-44DD-9981-864AEAA17ACB}" dt="2021-11-28T23:50:05.211" v="10244" actId="1076"/>
          <ac:spMkLst>
            <pc:docMk/>
            <pc:sldMk cId="2855546535" sldId="268"/>
            <ac:spMk id="78" creationId="{F5514784-3734-458D-9670-376CACC86BC0}"/>
          </ac:spMkLst>
        </pc:spChg>
        <pc:spChg chg="add mod">
          <ac:chgData name="Mezri Sahtout" userId="f070a97a-d660-4ddc-b406-54c3d87c487b" providerId="ADAL" clId="{4F7F332E-FA7C-44DD-9981-864AEAA17ACB}" dt="2021-11-28T23:50:05.211" v="10244" actId="1076"/>
          <ac:spMkLst>
            <pc:docMk/>
            <pc:sldMk cId="2855546535" sldId="268"/>
            <ac:spMk id="81" creationId="{10E12BD5-312E-4A46-9CE4-390F820973F2}"/>
          </ac:spMkLst>
        </pc:spChg>
        <pc:spChg chg="add mod">
          <ac:chgData name="Mezri Sahtout" userId="f070a97a-d660-4ddc-b406-54c3d87c487b" providerId="ADAL" clId="{4F7F332E-FA7C-44DD-9981-864AEAA17ACB}" dt="2021-11-29T00:38:05.394" v="10740" actId="1076"/>
          <ac:spMkLst>
            <pc:docMk/>
            <pc:sldMk cId="2855546535" sldId="268"/>
            <ac:spMk id="82" creationId="{52D90D50-84B6-46B3-9E79-C3B2197CA5A1}"/>
          </ac:spMkLst>
        </pc:spChg>
        <pc:spChg chg="add mod ord">
          <ac:chgData name="Mezri Sahtout" userId="f070a97a-d660-4ddc-b406-54c3d87c487b" providerId="ADAL" clId="{4F7F332E-FA7C-44DD-9981-864AEAA17ACB}" dt="2021-11-29T00:06:21.256" v="10429" actId="2085"/>
          <ac:spMkLst>
            <pc:docMk/>
            <pc:sldMk cId="2855546535" sldId="268"/>
            <ac:spMk id="93" creationId="{8CBD6C11-BD71-408B-A769-D43117A71430}"/>
          </ac:spMkLst>
        </pc:spChg>
        <pc:spChg chg="add mod">
          <ac:chgData name="Mezri Sahtout" userId="f070a97a-d660-4ddc-b406-54c3d87c487b" providerId="ADAL" clId="{4F7F332E-FA7C-44DD-9981-864AEAA17ACB}" dt="2021-11-28T23:47:27.615" v="10227" actId="1076"/>
          <ac:spMkLst>
            <pc:docMk/>
            <pc:sldMk cId="2855546535" sldId="268"/>
            <ac:spMk id="98" creationId="{DC8F8A4D-7148-4325-8423-1478DFE4A8F4}"/>
          </ac:spMkLst>
        </pc:spChg>
        <pc:spChg chg="add mod">
          <ac:chgData name="Mezri Sahtout" userId="f070a97a-d660-4ddc-b406-54c3d87c487b" providerId="ADAL" clId="{4F7F332E-FA7C-44DD-9981-864AEAA17ACB}" dt="2021-11-29T00:06:15.592" v="10427" actId="2085"/>
          <ac:spMkLst>
            <pc:docMk/>
            <pc:sldMk cId="2855546535" sldId="268"/>
            <ac:spMk id="103" creationId="{F72AD286-1A98-4D8F-8399-D2E7D3231F4C}"/>
          </ac:spMkLst>
        </pc:spChg>
        <pc:spChg chg="add mod">
          <ac:chgData name="Mezri Sahtout" userId="f070a97a-d660-4ddc-b406-54c3d87c487b" providerId="ADAL" clId="{4F7F332E-FA7C-44DD-9981-864AEAA17ACB}" dt="2021-11-29T00:06:18.525" v="10428" actId="2085"/>
          <ac:spMkLst>
            <pc:docMk/>
            <pc:sldMk cId="2855546535" sldId="268"/>
            <ac:spMk id="108" creationId="{56D5720A-5113-4532-B358-F36B4E76768E}"/>
          </ac:spMkLst>
        </pc:spChg>
        <pc:spChg chg="add del mod">
          <ac:chgData name="Mezri Sahtout" userId="f070a97a-d660-4ddc-b406-54c3d87c487b" providerId="ADAL" clId="{4F7F332E-FA7C-44DD-9981-864AEAA17ACB}" dt="2021-11-28T23:53:15.616" v="10273"/>
          <ac:spMkLst>
            <pc:docMk/>
            <pc:sldMk cId="2855546535" sldId="268"/>
            <ac:spMk id="113" creationId="{800F53FF-FB2E-46A9-BE88-1B687C2794C8}"/>
          </ac:spMkLst>
        </pc:spChg>
        <pc:spChg chg="add del mod ord">
          <ac:chgData name="Mezri Sahtout" userId="f070a97a-d660-4ddc-b406-54c3d87c487b" providerId="ADAL" clId="{4F7F332E-FA7C-44DD-9981-864AEAA17ACB}" dt="2021-11-29T00:44:00.526" v="10816" actId="478"/>
          <ac:spMkLst>
            <pc:docMk/>
            <pc:sldMk cId="2855546535" sldId="268"/>
            <ac:spMk id="114" creationId="{88DBB974-94E2-410F-AADA-99246F3CC763}"/>
          </ac:spMkLst>
        </pc:spChg>
        <pc:spChg chg="add mod">
          <ac:chgData name="Mezri Sahtout" userId="f070a97a-d660-4ddc-b406-54c3d87c487b" providerId="ADAL" clId="{4F7F332E-FA7C-44DD-9981-864AEAA17ACB}" dt="2021-11-29T00:46:55.698" v="10862" actId="1076"/>
          <ac:spMkLst>
            <pc:docMk/>
            <pc:sldMk cId="2855546535" sldId="268"/>
            <ac:spMk id="117" creationId="{F1E537FD-F179-4653-BBF5-64EBFB88D25B}"/>
          </ac:spMkLst>
        </pc:spChg>
        <pc:spChg chg="add del mod">
          <ac:chgData name="Mezri Sahtout" userId="f070a97a-d660-4ddc-b406-54c3d87c487b" providerId="ADAL" clId="{4F7F332E-FA7C-44DD-9981-864AEAA17ACB}" dt="2021-11-29T00:43:49.430" v="10813" actId="478"/>
          <ac:spMkLst>
            <pc:docMk/>
            <pc:sldMk cId="2855546535" sldId="268"/>
            <ac:spMk id="125" creationId="{9465AB77-27CC-4B74-81E4-74A9F40AFFF9}"/>
          </ac:spMkLst>
        </pc:spChg>
        <pc:spChg chg="add mod">
          <ac:chgData name="Mezri Sahtout" userId="f070a97a-d660-4ddc-b406-54c3d87c487b" providerId="ADAL" clId="{4F7F332E-FA7C-44DD-9981-864AEAA17ACB}" dt="2021-11-29T00:46:46.942" v="10861" actId="1076"/>
          <ac:spMkLst>
            <pc:docMk/>
            <pc:sldMk cId="2855546535" sldId="268"/>
            <ac:spMk id="136" creationId="{2A2C08EA-2F42-4D8D-8A7B-624C35474E54}"/>
          </ac:spMkLst>
        </pc:spChg>
        <pc:spChg chg="add del mod">
          <ac:chgData name="Mezri Sahtout" userId="f070a97a-d660-4ddc-b406-54c3d87c487b" providerId="ADAL" clId="{4F7F332E-FA7C-44DD-9981-864AEAA17ACB}" dt="2021-11-29T00:45:22.404" v="10841" actId="478"/>
          <ac:spMkLst>
            <pc:docMk/>
            <pc:sldMk cId="2855546535" sldId="268"/>
            <ac:spMk id="138" creationId="{64B1EEDD-C64E-44BF-9EE0-5F42B40ECA2E}"/>
          </ac:spMkLst>
        </pc:spChg>
        <pc:spChg chg="add mod">
          <ac:chgData name="Mezri Sahtout" userId="f070a97a-d660-4ddc-b406-54c3d87c487b" providerId="ADAL" clId="{4F7F332E-FA7C-44DD-9981-864AEAA17ACB}" dt="2021-11-29T00:28:36.915" v="10648" actId="1076"/>
          <ac:spMkLst>
            <pc:docMk/>
            <pc:sldMk cId="2855546535" sldId="268"/>
            <ac:spMk id="139" creationId="{E685366C-B6D6-4A13-9682-F1E8CE323E6A}"/>
          </ac:spMkLst>
        </pc:spChg>
        <pc:spChg chg="add mod">
          <ac:chgData name="Mezri Sahtout" userId="f070a97a-d660-4ddc-b406-54c3d87c487b" providerId="ADAL" clId="{4F7F332E-FA7C-44DD-9981-864AEAA17ACB}" dt="2021-11-29T00:09:01.993" v="10450" actId="20577"/>
          <ac:spMkLst>
            <pc:docMk/>
            <pc:sldMk cId="2855546535" sldId="268"/>
            <ac:spMk id="140" creationId="{3D5B00CB-2F4C-44C3-B55E-D3821DEC48D3}"/>
          </ac:spMkLst>
        </pc:spChg>
        <pc:spChg chg="add mod">
          <ac:chgData name="Mezri Sahtout" userId="f070a97a-d660-4ddc-b406-54c3d87c487b" providerId="ADAL" clId="{4F7F332E-FA7C-44DD-9981-864AEAA17ACB}" dt="2021-11-29T00:35:06.728" v="10716" actId="20577"/>
          <ac:spMkLst>
            <pc:docMk/>
            <pc:sldMk cId="2855546535" sldId="268"/>
            <ac:spMk id="149" creationId="{CE6DB2F8-B97B-478A-B501-6E2720ACB73C}"/>
          </ac:spMkLst>
        </pc:spChg>
        <pc:spChg chg="add del mod">
          <ac:chgData name="Mezri Sahtout" userId="f070a97a-d660-4ddc-b406-54c3d87c487b" providerId="ADAL" clId="{4F7F332E-FA7C-44DD-9981-864AEAA17ACB}" dt="2021-11-29T00:43:38.204" v="10810" actId="478"/>
          <ac:spMkLst>
            <pc:docMk/>
            <pc:sldMk cId="2855546535" sldId="268"/>
            <ac:spMk id="150" creationId="{734FAEA0-E064-4580-BA6A-49B745D61F5D}"/>
          </ac:spMkLst>
        </pc:spChg>
        <pc:spChg chg="add del mod">
          <ac:chgData name="Mezri Sahtout" userId="f070a97a-d660-4ddc-b406-54c3d87c487b" providerId="ADAL" clId="{4F7F332E-FA7C-44DD-9981-864AEAA17ACB}" dt="2021-11-29T00:43:35.499" v="10809" actId="478"/>
          <ac:spMkLst>
            <pc:docMk/>
            <pc:sldMk cId="2855546535" sldId="268"/>
            <ac:spMk id="151" creationId="{FFC7BC71-10D5-4A92-BCA5-D4B188C86C69}"/>
          </ac:spMkLst>
        </pc:spChg>
        <pc:spChg chg="add mod">
          <ac:chgData name="Mezri Sahtout" userId="f070a97a-d660-4ddc-b406-54c3d87c487b" providerId="ADAL" clId="{4F7F332E-FA7C-44DD-9981-864AEAA17ACB}" dt="2021-11-29T00:39:31.546" v="10741" actId="1076"/>
          <ac:spMkLst>
            <pc:docMk/>
            <pc:sldMk cId="2855546535" sldId="268"/>
            <ac:spMk id="165" creationId="{697BD104-B639-4C7E-8E85-AFD81DB11BEF}"/>
          </ac:spMkLst>
        </pc:spChg>
        <pc:spChg chg="add del mod">
          <ac:chgData name="Mezri Sahtout" userId="f070a97a-d660-4ddc-b406-54c3d87c487b" providerId="ADAL" clId="{4F7F332E-FA7C-44DD-9981-864AEAA17ACB}" dt="2021-11-29T00:43:33.430" v="10808" actId="478"/>
          <ac:spMkLst>
            <pc:docMk/>
            <pc:sldMk cId="2855546535" sldId="268"/>
            <ac:spMk id="168" creationId="{FDD2B5BD-2086-4F4A-8128-F8D1BFF94018}"/>
          </ac:spMkLst>
        </pc:spChg>
        <pc:spChg chg="add mod">
          <ac:chgData name="Mezri Sahtout" userId="f070a97a-d660-4ddc-b406-54c3d87c487b" providerId="ADAL" clId="{4F7F332E-FA7C-44DD-9981-864AEAA17ACB}" dt="2021-11-29T00:35:58.069" v="10736" actId="207"/>
          <ac:spMkLst>
            <pc:docMk/>
            <pc:sldMk cId="2855546535" sldId="268"/>
            <ac:spMk id="169" creationId="{8309F802-3CA1-4C68-98B4-6228FEABD7BA}"/>
          </ac:spMkLst>
        </pc:spChg>
        <pc:spChg chg="add del mod">
          <ac:chgData name="Mezri Sahtout" userId="f070a97a-d660-4ddc-b406-54c3d87c487b" providerId="ADAL" clId="{4F7F332E-FA7C-44DD-9981-864AEAA17ACB}" dt="2021-11-29T00:43:29.183" v="10807" actId="478"/>
          <ac:spMkLst>
            <pc:docMk/>
            <pc:sldMk cId="2855546535" sldId="268"/>
            <ac:spMk id="170" creationId="{CCA49F8C-D45E-44A9-BC5A-C83500A9990E}"/>
          </ac:spMkLst>
        </pc:spChg>
        <pc:spChg chg="add mod">
          <ac:chgData name="Mezri Sahtout" userId="f070a97a-d660-4ddc-b406-54c3d87c487b" providerId="ADAL" clId="{4F7F332E-FA7C-44DD-9981-864AEAA17ACB}" dt="2021-11-29T00:35:51.691" v="10734" actId="1076"/>
          <ac:spMkLst>
            <pc:docMk/>
            <pc:sldMk cId="2855546535" sldId="268"/>
            <ac:spMk id="171" creationId="{E06B5A05-F6A1-405C-8DBB-0FC8194A72EC}"/>
          </ac:spMkLst>
        </pc:spChg>
        <pc:spChg chg="add mod">
          <ac:chgData name="Mezri Sahtout" userId="f070a97a-d660-4ddc-b406-54c3d87c487b" providerId="ADAL" clId="{4F7F332E-FA7C-44DD-9981-864AEAA17ACB}" dt="2021-11-29T00:47:34.290" v="10866" actId="20577"/>
          <ac:spMkLst>
            <pc:docMk/>
            <pc:sldMk cId="2855546535" sldId="268"/>
            <ac:spMk id="173" creationId="{5A85254C-05EF-48AA-8C2A-62A98D1B9DD2}"/>
          </ac:spMkLst>
        </pc:spChg>
        <pc:spChg chg="add mod">
          <ac:chgData name="Mezri Sahtout" userId="f070a97a-d660-4ddc-b406-54c3d87c487b" providerId="ADAL" clId="{4F7F332E-FA7C-44DD-9981-864AEAA17ACB}" dt="2021-11-29T00:46:44.026" v="10860" actId="1076"/>
          <ac:spMkLst>
            <pc:docMk/>
            <pc:sldMk cId="2855546535" sldId="268"/>
            <ac:spMk id="175" creationId="{3EBF2028-2C60-457E-BBA0-901959768583}"/>
          </ac:spMkLst>
        </pc:spChg>
        <pc:picChg chg="add mod">
          <ac:chgData name="Mezri Sahtout" userId="f070a97a-d660-4ddc-b406-54c3d87c487b" providerId="ADAL" clId="{4F7F332E-FA7C-44DD-9981-864AEAA17ACB}" dt="2021-11-28T22:26:07.233" v="8406" actId="1076"/>
          <ac:picMkLst>
            <pc:docMk/>
            <pc:sldMk cId="2855546535" sldId="268"/>
            <ac:picMk id="7" creationId="{740B53C0-D75A-4029-A9E5-E1272E4330D1}"/>
          </ac:picMkLst>
        </pc:picChg>
        <pc:picChg chg="add mod">
          <ac:chgData name="Mezri Sahtout" userId="f070a97a-d660-4ddc-b406-54c3d87c487b" providerId="ADAL" clId="{4F7F332E-FA7C-44DD-9981-864AEAA17ACB}" dt="2021-11-28T22:26:07.233" v="8406" actId="1076"/>
          <ac:picMkLst>
            <pc:docMk/>
            <pc:sldMk cId="2855546535" sldId="268"/>
            <ac:picMk id="8" creationId="{24672243-8D78-48B8-824B-2A594A45CAF4}"/>
          </ac:picMkLst>
        </pc:picChg>
        <pc:picChg chg="add del mod">
          <ac:chgData name="Mezri Sahtout" userId="f070a97a-d660-4ddc-b406-54c3d87c487b" providerId="ADAL" clId="{4F7F332E-FA7C-44DD-9981-864AEAA17ACB}" dt="2021-11-28T22:10:49.534" v="8283" actId="478"/>
          <ac:picMkLst>
            <pc:docMk/>
            <pc:sldMk cId="2855546535" sldId="268"/>
            <ac:picMk id="11" creationId="{4A64A184-B62F-46E2-B45E-9346B8A6B4ED}"/>
          </ac:picMkLst>
        </pc:picChg>
        <pc:picChg chg="add del mod">
          <ac:chgData name="Mezri Sahtout" userId="f070a97a-d660-4ddc-b406-54c3d87c487b" providerId="ADAL" clId="{4F7F332E-FA7C-44DD-9981-864AEAA17ACB}" dt="2021-11-28T22:10:52.188" v="8284" actId="478"/>
          <ac:picMkLst>
            <pc:docMk/>
            <pc:sldMk cId="2855546535" sldId="268"/>
            <ac:picMk id="12" creationId="{441C94B6-221C-4AF9-83AB-A5EE562913F8}"/>
          </ac:picMkLst>
        </pc:picChg>
        <pc:picChg chg="add mod">
          <ac:chgData name="Mezri Sahtout" userId="f070a97a-d660-4ddc-b406-54c3d87c487b" providerId="ADAL" clId="{4F7F332E-FA7C-44DD-9981-864AEAA17ACB}" dt="2021-11-28T23:44:14.819" v="10181" actId="1076"/>
          <ac:picMkLst>
            <pc:docMk/>
            <pc:sldMk cId="2855546535" sldId="268"/>
            <ac:picMk id="17" creationId="{FE1AE8D6-4EF8-4C77-BF9D-376610B655D1}"/>
          </ac:picMkLst>
        </pc:picChg>
        <pc:picChg chg="add mod">
          <ac:chgData name="Mezri Sahtout" userId="f070a97a-d660-4ddc-b406-54c3d87c487b" providerId="ADAL" clId="{4F7F332E-FA7C-44DD-9981-864AEAA17ACB}" dt="2021-11-28T22:26:07.233" v="8406" actId="1076"/>
          <ac:picMkLst>
            <pc:docMk/>
            <pc:sldMk cId="2855546535" sldId="268"/>
            <ac:picMk id="18" creationId="{A356805B-1519-4258-A89B-50740216100C}"/>
          </ac:picMkLst>
        </pc:picChg>
        <pc:picChg chg="add mod">
          <ac:chgData name="Mezri Sahtout" userId="f070a97a-d660-4ddc-b406-54c3d87c487b" providerId="ADAL" clId="{4F7F332E-FA7C-44DD-9981-864AEAA17ACB}" dt="2021-11-28T22:26:07.233" v="8406" actId="1076"/>
          <ac:picMkLst>
            <pc:docMk/>
            <pc:sldMk cId="2855546535" sldId="268"/>
            <ac:picMk id="19" creationId="{EC6ADD5C-7C4B-4EB6-A187-D1737F59153B}"/>
          </ac:picMkLst>
        </pc:picChg>
        <pc:picChg chg="add mod">
          <ac:chgData name="Mezri Sahtout" userId="f070a97a-d660-4ddc-b406-54c3d87c487b" providerId="ADAL" clId="{4F7F332E-FA7C-44DD-9981-864AEAA17ACB}" dt="2021-11-28T22:26:07.233" v="8406" actId="1076"/>
          <ac:picMkLst>
            <pc:docMk/>
            <pc:sldMk cId="2855546535" sldId="268"/>
            <ac:picMk id="22" creationId="{51F834D5-764E-41A2-A91F-2D7C407C9567}"/>
          </ac:picMkLst>
        </pc:picChg>
        <pc:picChg chg="add mod">
          <ac:chgData name="Mezri Sahtout" userId="f070a97a-d660-4ddc-b406-54c3d87c487b" providerId="ADAL" clId="{4F7F332E-FA7C-44DD-9981-864AEAA17ACB}" dt="2021-11-28T22:26:07.233" v="8406" actId="1076"/>
          <ac:picMkLst>
            <pc:docMk/>
            <pc:sldMk cId="2855546535" sldId="268"/>
            <ac:picMk id="23" creationId="{264E3F64-E3D1-4C73-A2C1-7E2179F4193E}"/>
          </ac:picMkLst>
        </pc:picChg>
        <pc:picChg chg="add mod">
          <ac:chgData name="Mezri Sahtout" userId="f070a97a-d660-4ddc-b406-54c3d87c487b" providerId="ADAL" clId="{4F7F332E-FA7C-44DD-9981-864AEAA17ACB}" dt="2021-11-28T22:26:07.233" v="8406" actId="1076"/>
          <ac:picMkLst>
            <pc:docMk/>
            <pc:sldMk cId="2855546535" sldId="268"/>
            <ac:picMk id="24" creationId="{24B3E78F-FACC-4731-8F6A-836026683858}"/>
          </ac:picMkLst>
        </pc:picChg>
        <pc:picChg chg="add mod">
          <ac:chgData name="Mezri Sahtout" userId="f070a97a-d660-4ddc-b406-54c3d87c487b" providerId="ADAL" clId="{4F7F332E-FA7C-44DD-9981-864AEAA17ACB}" dt="2021-11-28T22:26:07.233" v="8406" actId="1076"/>
          <ac:picMkLst>
            <pc:docMk/>
            <pc:sldMk cId="2855546535" sldId="268"/>
            <ac:picMk id="25" creationId="{F7FC3B77-258E-4092-9787-059D80B404D6}"/>
          </ac:picMkLst>
        </pc:picChg>
        <pc:picChg chg="add mod">
          <ac:chgData name="Mezri Sahtout" userId="f070a97a-d660-4ddc-b406-54c3d87c487b" providerId="ADAL" clId="{4F7F332E-FA7C-44DD-9981-864AEAA17ACB}" dt="2021-11-28T22:14:16.733" v="8314" actId="1076"/>
          <ac:picMkLst>
            <pc:docMk/>
            <pc:sldMk cId="2855546535" sldId="268"/>
            <ac:picMk id="26" creationId="{6B310B38-D3A2-41D6-87D8-11DB82F3907D}"/>
          </ac:picMkLst>
        </pc:picChg>
        <pc:picChg chg="add mod">
          <ac:chgData name="Mezri Sahtout" userId="f070a97a-d660-4ddc-b406-54c3d87c487b" providerId="ADAL" clId="{4F7F332E-FA7C-44DD-9981-864AEAA17ACB}" dt="2021-11-28T22:14:16.733" v="8314" actId="1076"/>
          <ac:picMkLst>
            <pc:docMk/>
            <pc:sldMk cId="2855546535" sldId="268"/>
            <ac:picMk id="27" creationId="{252DAA66-DAD5-44FF-9DB7-EFFA6888C98C}"/>
          </ac:picMkLst>
        </pc:picChg>
        <pc:picChg chg="add mod">
          <ac:chgData name="Mezri Sahtout" userId="f070a97a-d660-4ddc-b406-54c3d87c487b" providerId="ADAL" clId="{4F7F332E-FA7C-44DD-9981-864AEAA17ACB}" dt="2021-11-28T22:14:16.733" v="8314" actId="1076"/>
          <ac:picMkLst>
            <pc:docMk/>
            <pc:sldMk cId="2855546535" sldId="268"/>
            <ac:picMk id="30" creationId="{B1839C99-80E0-45CA-8C99-3D1E7D21B77F}"/>
          </ac:picMkLst>
        </pc:picChg>
        <pc:picChg chg="add mod">
          <ac:chgData name="Mezri Sahtout" userId="f070a97a-d660-4ddc-b406-54c3d87c487b" providerId="ADAL" clId="{4F7F332E-FA7C-44DD-9981-864AEAA17ACB}" dt="2021-11-28T22:14:16.733" v="8314" actId="1076"/>
          <ac:picMkLst>
            <pc:docMk/>
            <pc:sldMk cId="2855546535" sldId="268"/>
            <ac:picMk id="31" creationId="{2FC45441-1042-4565-B1CD-C9D18076FD51}"/>
          </ac:picMkLst>
        </pc:picChg>
        <pc:picChg chg="add mod">
          <ac:chgData name="Mezri Sahtout" userId="f070a97a-d660-4ddc-b406-54c3d87c487b" providerId="ADAL" clId="{4F7F332E-FA7C-44DD-9981-864AEAA17ACB}" dt="2021-11-28T22:14:16.733" v="8314" actId="1076"/>
          <ac:picMkLst>
            <pc:docMk/>
            <pc:sldMk cId="2855546535" sldId="268"/>
            <ac:picMk id="34" creationId="{E8C151FF-4865-47CD-8119-DE75F14DE39A}"/>
          </ac:picMkLst>
        </pc:picChg>
        <pc:picChg chg="add mod">
          <ac:chgData name="Mezri Sahtout" userId="f070a97a-d660-4ddc-b406-54c3d87c487b" providerId="ADAL" clId="{4F7F332E-FA7C-44DD-9981-864AEAA17ACB}" dt="2021-11-28T22:14:16.733" v="8314" actId="1076"/>
          <ac:picMkLst>
            <pc:docMk/>
            <pc:sldMk cId="2855546535" sldId="268"/>
            <ac:picMk id="35" creationId="{C94E4760-C9C9-4E93-BAA3-45570E7E12F2}"/>
          </ac:picMkLst>
        </pc:picChg>
        <pc:picChg chg="add mod">
          <ac:chgData name="Mezri Sahtout" userId="f070a97a-d660-4ddc-b406-54c3d87c487b" providerId="ADAL" clId="{4F7F332E-FA7C-44DD-9981-864AEAA17ACB}" dt="2021-11-28T22:14:16.733" v="8314" actId="1076"/>
          <ac:picMkLst>
            <pc:docMk/>
            <pc:sldMk cId="2855546535" sldId="268"/>
            <ac:picMk id="36" creationId="{11084C74-AB7F-4474-A2FE-077D660FD3A1}"/>
          </ac:picMkLst>
        </pc:picChg>
        <pc:picChg chg="add mod">
          <ac:chgData name="Mezri Sahtout" userId="f070a97a-d660-4ddc-b406-54c3d87c487b" providerId="ADAL" clId="{4F7F332E-FA7C-44DD-9981-864AEAA17ACB}" dt="2021-11-28T22:14:16.733" v="8314" actId="1076"/>
          <ac:picMkLst>
            <pc:docMk/>
            <pc:sldMk cId="2855546535" sldId="268"/>
            <ac:picMk id="37" creationId="{F2883615-1237-48F5-9438-68FC0147C928}"/>
          </ac:picMkLst>
        </pc:picChg>
        <pc:picChg chg="add mod">
          <ac:chgData name="Mezri Sahtout" userId="f070a97a-d660-4ddc-b406-54c3d87c487b" providerId="ADAL" clId="{4F7F332E-FA7C-44DD-9981-864AEAA17ACB}" dt="2021-11-28T22:17:31.588" v="8337" actId="1076"/>
          <ac:picMkLst>
            <pc:docMk/>
            <pc:sldMk cId="2855546535" sldId="268"/>
            <ac:picMk id="39" creationId="{AEA3FBF0-C919-430F-8323-3538473277F3}"/>
          </ac:picMkLst>
        </pc:picChg>
        <pc:picChg chg="add mod">
          <ac:chgData name="Mezri Sahtout" userId="f070a97a-d660-4ddc-b406-54c3d87c487b" providerId="ADAL" clId="{4F7F332E-FA7C-44DD-9981-864AEAA17ACB}" dt="2021-11-28T22:17:35.448" v="8338" actId="1076"/>
          <ac:picMkLst>
            <pc:docMk/>
            <pc:sldMk cId="2855546535" sldId="268"/>
            <ac:picMk id="41" creationId="{DE18194C-44A6-4BD3-91C8-05234BF51C57}"/>
          </ac:picMkLst>
        </pc:picChg>
        <pc:picChg chg="add mod">
          <ac:chgData name="Mezri Sahtout" userId="f070a97a-d660-4ddc-b406-54c3d87c487b" providerId="ADAL" clId="{4F7F332E-FA7C-44DD-9981-864AEAA17ACB}" dt="2021-11-28T22:18:06.723" v="8342" actId="1076"/>
          <ac:picMkLst>
            <pc:docMk/>
            <pc:sldMk cId="2855546535" sldId="268"/>
            <ac:picMk id="43" creationId="{72662201-2F60-407C-B0FC-54FF9F89343A}"/>
          </ac:picMkLst>
        </pc:picChg>
        <pc:picChg chg="add mod">
          <ac:chgData name="Mezri Sahtout" userId="f070a97a-d660-4ddc-b406-54c3d87c487b" providerId="ADAL" clId="{4F7F332E-FA7C-44DD-9981-864AEAA17ACB}" dt="2021-11-28T22:25:57.720" v="8405" actId="1076"/>
          <ac:picMkLst>
            <pc:docMk/>
            <pc:sldMk cId="2855546535" sldId="268"/>
            <ac:picMk id="46" creationId="{574B82DB-CADB-4D26-90F0-131CEC1060FD}"/>
          </ac:picMkLst>
        </pc:picChg>
        <pc:picChg chg="add del mod">
          <ac:chgData name="Mezri Sahtout" userId="f070a97a-d660-4ddc-b406-54c3d87c487b" providerId="ADAL" clId="{4F7F332E-FA7C-44DD-9981-864AEAA17ACB}" dt="2021-11-28T22:24:41.659" v="8387"/>
          <ac:picMkLst>
            <pc:docMk/>
            <pc:sldMk cId="2855546535" sldId="268"/>
            <ac:picMk id="47" creationId="{B94B3E7D-D9C1-4135-8AFF-5B7566A71500}"/>
          </ac:picMkLst>
        </pc:picChg>
        <pc:picChg chg="add del mod">
          <ac:chgData name="Mezri Sahtout" userId="f070a97a-d660-4ddc-b406-54c3d87c487b" providerId="ADAL" clId="{4F7F332E-FA7C-44DD-9981-864AEAA17ACB}" dt="2021-11-28T22:24:49.656" v="8389"/>
          <ac:picMkLst>
            <pc:docMk/>
            <pc:sldMk cId="2855546535" sldId="268"/>
            <ac:picMk id="48" creationId="{6C2F9BCE-E36C-49EC-8600-E57BEF9095A5}"/>
          </ac:picMkLst>
        </pc:picChg>
        <pc:picChg chg="add mod">
          <ac:chgData name="Mezri Sahtout" userId="f070a97a-d660-4ddc-b406-54c3d87c487b" providerId="ADAL" clId="{4F7F332E-FA7C-44DD-9981-864AEAA17ACB}" dt="2021-11-28T22:25:08.804" v="8394" actId="1076"/>
          <ac:picMkLst>
            <pc:docMk/>
            <pc:sldMk cId="2855546535" sldId="268"/>
            <ac:picMk id="49" creationId="{1FA2DB45-85C1-4BC7-9FCB-BAEDED8BF658}"/>
          </ac:picMkLst>
        </pc:picChg>
        <pc:picChg chg="add del mod">
          <ac:chgData name="Mezri Sahtout" userId="f070a97a-d660-4ddc-b406-54c3d87c487b" providerId="ADAL" clId="{4F7F332E-FA7C-44DD-9981-864AEAA17ACB}" dt="2021-11-28T22:25:24.319" v="8396"/>
          <ac:picMkLst>
            <pc:docMk/>
            <pc:sldMk cId="2855546535" sldId="268"/>
            <ac:picMk id="50" creationId="{0A1B64A3-315F-4185-8AD8-A4D6298FB2CA}"/>
          </ac:picMkLst>
        </pc:picChg>
        <pc:picChg chg="add mod">
          <ac:chgData name="Mezri Sahtout" userId="f070a97a-d660-4ddc-b406-54c3d87c487b" providerId="ADAL" clId="{4F7F332E-FA7C-44DD-9981-864AEAA17ACB}" dt="2021-11-28T22:27:34.280" v="8412" actId="1076"/>
          <ac:picMkLst>
            <pc:docMk/>
            <pc:sldMk cId="2855546535" sldId="268"/>
            <ac:picMk id="51" creationId="{8D54ABD6-D1E8-444D-9279-2FE863746C7C}"/>
          </ac:picMkLst>
        </pc:picChg>
        <pc:picChg chg="add mod">
          <ac:chgData name="Mezri Sahtout" userId="f070a97a-d660-4ddc-b406-54c3d87c487b" providerId="ADAL" clId="{4F7F332E-FA7C-44DD-9981-864AEAA17ACB}" dt="2021-11-28T22:28:22.087" v="8416" actId="1076"/>
          <ac:picMkLst>
            <pc:docMk/>
            <pc:sldMk cId="2855546535" sldId="268"/>
            <ac:picMk id="52" creationId="{E17B2CBD-D5C6-4D46-B05A-B5E355F2265C}"/>
          </ac:picMkLst>
        </pc:picChg>
        <pc:picChg chg="add mod">
          <ac:chgData name="Mezri Sahtout" userId="f070a97a-d660-4ddc-b406-54c3d87c487b" providerId="ADAL" clId="{4F7F332E-FA7C-44DD-9981-864AEAA17ACB}" dt="2021-11-28T22:36:22.631" v="8445" actId="1076"/>
          <ac:picMkLst>
            <pc:docMk/>
            <pc:sldMk cId="2855546535" sldId="268"/>
            <ac:picMk id="53" creationId="{1D32AA2C-646D-4A5A-9723-5C5C52F3CAD0}"/>
          </ac:picMkLst>
        </pc:picChg>
        <pc:picChg chg="add del mod">
          <ac:chgData name="Mezri Sahtout" userId="f070a97a-d660-4ddc-b406-54c3d87c487b" providerId="ADAL" clId="{4F7F332E-FA7C-44DD-9981-864AEAA17ACB}" dt="2021-11-28T23:10:54.654" v="9293" actId="478"/>
          <ac:picMkLst>
            <pc:docMk/>
            <pc:sldMk cId="2855546535" sldId="268"/>
            <ac:picMk id="79" creationId="{5B8A59CD-2435-4135-A3F7-549908AA514F}"/>
          </ac:picMkLst>
        </pc:picChg>
        <pc:picChg chg="add del mod">
          <ac:chgData name="Mezri Sahtout" userId="f070a97a-d660-4ddc-b406-54c3d87c487b" providerId="ADAL" clId="{4F7F332E-FA7C-44DD-9981-864AEAA17ACB}" dt="2021-11-28T23:10:52.424" v="9292" actId="478"/>
          <ac:picMkLst>
            <pc:docMk/>
            <pc:sldMk cId="2855546535" sldId="268"/>
            <ac:picMk id="80" creationId="{719E5DDF-2AF7-4492-A3ED-C7E7DF61F646}"/>
          </ac:picMkLst>
        </pc:picChg>
        <pc:picChg chg="add mod">
          <ac:chgData name="Mezri Sahtout" userId="f070a97a-d660-4ddc-b406-54c3d87c487b" providerId="ADAL" clId="{4F7F332E-FA7C-44DD-9981-864AEAA17ACB}" dt="2021-11-28T23:51:15.975" v="10249" actId="1076"/>
          <ac:picMkLst>
            <pc:docMk/>
            <pc:sldMk cId="2855546535" sldId="268"/>
            <ac:picMk id="105" creationId="{EB051D8C-2309-42F0-98D4-06739F18D55E}"/>
          </ac:picMkLst>
        </pc:picChg>
        <pc:picChg chg="add del mod">
          <ac:chgData name="Mezri Sahtout" userId="f070a97a-d660-4ddc-b406-54c3d87c487b" providerId="ADAL" clId="{4F7F332E-FA7C-44DD-9981-864AEAA17ACB}" dt="2021-11-29T00:43:39.944" v="10811" actId="478"/>
          <ac:picMkLst>
            <pc:docMk/>
            <pc:sldMk cId="2855546535" sldId="268"/>
            <ac:picMk id="112" creationId="{8EFBF548-973C-4750-ABEE-F1FE32F83AF4}"/>
          </ac:picMkLst>
        </pc:picChg>
        <pc:picChg chg="add del mod">
          <ac:chgData name="Mezri Sahtout" userId="f070a97a-d660-4ddc-b406-54c3d87c487b" providerId="ADAL" clId="{4F7F332E-FA7C-44DD-9981-864AEAA17ACB}" dt="2021-11-29T00:45:56.759" v="10844" actId="478"/>
          <ac:picMkLst>
            <pc:docMk/>
            <pc:sldMk cId="2855546535" sldId="268"/>
            <ac:picMk id="127" creationId="{B86E68BD-220B-46DB-A9F4-70EF965998D7}"/>
          </ac:picMkLst>
        </pc:picChg>
        <pc:picChg chg="add mod">
          <ac:chgData name="Mezri Sahtout" userId="f070a97a-d660-4ddc-b406-54c3d87c487b" providerId="ADAL" clId="{4F7F332E-FA7C-44DD-9981-864AEAA17ACB}" dt="2021-11-29T00:46:01.619" v="10846" actId="1076"/>
          <ac:picMkLst>
            <pc:docMk/>
            <pc:sldMk cId="2855546535" sldId="268"/>
            <ac:picMk id="178" creationId="{EF5EC5D3-3D6E-4D2B-9ECF-6E588B78DE32}"/>
          </ac:picMkLst>
        </pc:picChg>
        <pc:cxnChg chg="add del mod">
          <ac:chgData name="Mezri Sahtout" userId="f070a97a-d660-4ddc-b406-54c3d87c487b" providerId="ADAL" clId="{4F7F332E-FA7C-44DD-9981-864AEAA17ACB}" dt="2021-11-28T23:44:01.836" v="10177" actId="478"/>
          <ac:cxnSpMkLst>
            <pc:docMk/>
            <pc:sldMk cId="2855546535" sldId="268"/>
            <ac:cxnSpMk id="58" creationId="{0268C8F2-70D5-4939-864D-ED3E4AAF1808}"/>
          </ac:cxnSpMkLst>
        </pc:cxnChg>
        <pc:cxnChg chg="add mod">
          <ac:chgData name="Mezri Sahtout" userId="f070a97a-d660-4ddc-b406-54c3d87c487b" providerId="ADAL" clId="{4F7F332E-FA7C-44DD-9981-864AEAA17ACB}" dt="2021-11-28T22:39:40.660" v="8464" actId="14100"/>
          <ac:cxnSpMkLst>
            <pc:docMk/>
            <pc:sldMk cId="2855546535" sldId="268"/>
            <ac:cxnSpMk id="61" creationId="{5209CA69-23C7-47A6-97F0-6BB09580990C}"/>
          </ac:cxnSpMkLst>
        </pc:cxnChg>
        <pc:cxnChg chg="add mod">
          <ac:chgData name="Mezri Sahtout" userId="f070a97a-d660-4ddc-b406-54c3d87c487b" providerId="ADAL" clId="{4F7F332E-FA7C-44DD-9981-864AEAA17ACB}" dt="2021-11-28T22:39:47.720" v="8466" actId="1076"/>
          <ac:cxnSpMkLst>
            <pc:docMk/>
            <pc:sldMk cId="2855546535" sldId="268"/>
            <ac:cxnSpMk id="64" creationId="{5B20F0B4-DEAF-4644-B4AE-F3204BB1D8BB}"/>
          </ac:cxnSpMkLst>
        </pc:cxnChg>
        <pc:cxnChg chg="add del mod">
          <ac:chgData name="Mezri Sahtout" userId="f070a97a-d660-4ddc-b406-54c3d87c487b" providerId="ADAL" clId="{4F7F332E-FA7C-44DD-9981-864AEAA17ACB}" dt="2021-11-28T22:40:40.743" v="8477" actId="478"/>
          <ac:cxnSpMkLst>
            <pc:docMk/>
            <pc:sldMk cId="2855546535" sldId="268"/>
            <ac:cxnSpMk id="66" creationId="{BBE011F9-C5C9-437E-8F94-8FFF099B4143}"/>
          </ac:cxnSpMkLst>
        </pc:cxnChg>
        <pc:cxnChg chg="add del mod">
          <ac:chgData name="Mezri Sahtout" userId="f070a97a-d660-4ddc-b406-54c3d87c487b" providerId="ADAL" clId="{4F7F332E-FA7C-44DD-9981-864AEAA17ACB}" dt="2021-11-28T22:40:40.743" v="8477" actId="478"/>
          <ac:cxnSpMkLst>
            <pc:docMk/>
            <pc:sldMk cId="2855546535" sldId="268"/>
            <ac:cxnSpMk id="67" creationId="{084A931E-E285-402C-AC1F-4D33FC5A65E4}"/>
          </ac:cxnSpMkLst>
        </pc:cxnChg>
        <pc:cxnChg chg="add del">
          <ac:chgData name="Mezri Sahtout" userId="f070a97a-d660-4ddc-b406-54c3d87c487b" providerId="ADAL" clId="{4F7F332E-FA7C-44DD-9981-864AEAA17ACB}" dt="2021-11-28T23:44:09.571" v="10180" actId="478"/>
          <ac:cxnSpMkLst>
            <pc:docMk/>
            <pc:sldMk cId="2855546535" sldId="268"/>
            <ac:cxnSpMk id="74" creationId="{4008CADC-03D9-4E5D-943A-EF9F74A8CD56}"/>
          </ac:cxnSpMkLst>
        </pc:cxnChg>
        <pc:cxnChg chg="add del mod">
          <ac:chgData name="Mezri Sahtout" userId="f070a97a-d660-4ddc-b406-54c3d87c487b" providerId="ADAL" clId="{4F7F332E-FA7C-44DD-9981-864AEAA17ACB}" dt="2021-11-28T23:43:53.966" v="10174" actId="478"/>
          <ac:cxnSpMkLst>
            <pc:docMk/>
            <pc:sldMk cId="2855546535" sldId="268"/>
            <ac:cxnSpMk id="83" creationId="{B0A02976-BFCD-4326-AE40-ED7806733324}"/>
          </ac:cxnSpMkLst>
        </pc:cxnChg>
        <pc:cxnChg chg="add del mod">
          <ac:chgData name="Mezri Sahtout" userId="f070a97a-d660-4ddc-b406-54c3d87c487b" providerId="ADAL" clId="{4F7F332E-FA7C-44DD-9981-864AEAA17ACB}" dt="2021-11-29T00:22:04.312" v="10606" actId="208"/>
          <ac:cxnSpMkLst>
            <pc:docMk/>
            <pc:sldMk cId="2855546535" sldId="268"/>
            <ac:cxnSpMk id="87" creationId="{55DC9C4B-36D4-4C17-A1B4-F0440646FB3E}"/>
          </ac:cxnSpMkLst>
        </pc:cxnChg>
        <pc:cxnChg chg="add mod">
          <ac:chgData name="Mezri Sahtout" userId="f070a97a-d660-4ddc-b406-54c3d87c487b" providerId="ADAL" clId="{4F7F332E-FA7C-44DD-9981-864AEAA17ACB}" dt="2021-11-29T00:09:38.458" v="10457" actId="14100"/>
          <ac:cxnSpMkLst>
            <pc:docMk/>
            <pc:sldMk cId="2855546535" sldId="268"/>
            <ac:cxnSpMk id="90" creationId="{2B97BC13-BEB7-4107-B0FD-1FD446857431}"/>
          </ac:cxnSpMkLst>
        </pc:cxnChg>
        <pc:cxnChg chg="add del">
          <ac:chgData name="Mezri Sahtout" userId="f070a97a-d660-4ddc-b406-54c3d87c487b" providerId="ADAL" clId="{4F7F332E-FA7C-44DD-9981-864AEAA17ACB}" dt="2021-11-28T23:46:23.462" v="10213" actId="478"/>
          <ac:cxnSpMkLst>
            <pc:docMk/>
            <pc:sldMk cId="2855546535" sldId="268"/>
            <ac:cxnSpMk id="92" creationId="{90519906-84A1-4925-B934-3080B5BFA39E}"/>
          </ac:cxnSpMkLst>
        </pc:cxnChg>
        <pc:cxnChg chg="add mod">
          <ac:chgData name="Mezri Sahtout" userId="f070a97a-d660-4ddc-b406-54c3d87c487b" providerId="ADAL" clId="{4F7F332E-FA7C-44DD-9981-864AEAA17ACB}" dt="2021-11-28T23:52:08.888" v="10261" actId="208"/>
          <ac:cxnSpMkLst>
            <pc:docMk/>
            <pc:sldMk cId="2855546535" sldId="268"/>
            <ac:cxnSpMk id="95" creationId="{3F440EB6-A65D-4468-BF47-5CF080253AF1}"/>
          </ac:cxnSpMkLst>
        </pc:cxnChg>
        <pc:cxnChg chg="add mod">
          <ac:chgData name="Mezri Sahtout" userId="f070a97a-d660-4ddc-b406-54c3d87c487b" providerId="ADAL" clId="{4F7F332E-FA7C-44DD-9981-864AEAA17ACB}" dt="2021-11-28T23:52:12.767" v="10262" actId="208"/>
          <ac:cxnSpMkLst>
            <pc:docMk/>
            <pc:sldMk cId="2855546535" sldId="268"/>
            <ac:cxnSpMk id="99" creationId="{8E80B1B7-1804-4444-A77E-A37D3EA05404}"/>
          </ac:cxnSpMkLst>
        </pc:cxnChg>
        <pc:cxnChg chg="add mod">
          <ac:chgData name="Mezri Sahtout" userId="f070a97a-d660-4ddc-b406-54c3d87c487b" providerId="ADAL" clId="{4F7F332E-FA7C-44DD-9981-864AEAA17ACB}" dt="2021-11-28T23:52:15.280" v="10263" actId="208"/>
          <ac:cxnSpMkLst>
            <pc:docMk/>
            <pc:sldMk cId="2855546535" sldId="268"/>
            <ac:cxnSpMk id="106" creationId="{38B6CFE8-1971-47D3-8284-CE64C6403D55}"/>
          </ac:cxnSpMkLst>
        </pc:cxnChg>
        <pc:cxnChg chg="add mod">
          <ac:chgData name="Mezri Sahtout" userId="f070a97a-d660-4ddc-b406-54c3d87c487b" providerId="ADAL" clId="{4F7F332E-FA7C-44DD-9981-864AEAA17ACB}" dt="2021-11-29T00:45:46.490" v="10843" actId="14100"/>
          <ac:cxnSpMkLst>
            <pc:docMk/>
            <pc:sldMk cId="2855546535" sldId="268"/>
            <ac:cxnSpMk id="110" creationId="{574D2D86-2204-4924-A569-E3D9885290CD}"/>
          </ac:cxnSpMkLst>
        </pc:cxnChg>
        <pc:cxnChg chg="add del mod">
          <ac:chgData name="Mezri Sahtout" userId="f070a97a-d660-4ddc-b406-54c3d87c487b" providerId="ADAL" clId="{4F7F332E-FA7C-44DD-9981-864AEAA17ACB}" dt="2021-11-29T00:44:02.626" v="10817" actId="478"/>
          <ac:cxnSpMkLst>
            <pc:docMk/>
            <pc:sldMk cId="2855546535" sldId="268"/>
            <ac:cxnSpMk id="120" creationId="{79504D5C-0E03-4608-8A73-5437BE5DF1C1}"/>
          </ac:cxnSpMkLst>
        </pc:cxnChg>
        <pc:cxnChg chg="add del mod">
          <ac:chgData name="Mezri Sahtout" userId="f070a97a-d660-4ddc-b406-54c3d87c487b" providerId="ADAL" clId="{4F7F332E-FA7C-44DD-9981-864AEAA17ACB}" dt="2021-11-29T00:43:42.211" v="10812" actId="478"/>
          <ac:cxnSpMkLst>
            <pc:docMk/>
            <pc:sldMk cId="2855546535" sldId="268"/>
            <ac:cxnSpMk id="122" creationId="{FFC0DD4B-CDD4-4E6F-A4A0-7EEB812271FF}"/>
          </ac:cxnSpMkLst>
        </pc:cxnChg>
        <pc:cxnChg chg="add del mod">
          <ac:chgData name="Mezri Sahtout" userId="f070a97a-d660-4ddc-b406-54c3d87c487b" providerId="ADAL" clId="{4F7F332E-FA7C-44DD-9981-864AEAA17ACB}" dt="2021-11-29T00:44:06.647" v="10819" actId="478"/>
          <ac:cxnSpMkLst>
            <pc:docMk/>
            <pc:sldMk cId="2855546535" sldId="268"/>
            <ac:cxnSpMk id="130" creationId="{C856C252-237F-416C-A06F-D3BD4E1E350B}"/>
          </ac:cxnSpMkLst>
        </pc:cxnChg>
        <pc:cxnChg chg="add del mod">
          <ac:chgData name="Mezri Sahtout" userId="f070a97a-d660-4ddc-b406-54c3d87c487b" providerId="ADAL" clId="{4F7F332E-FA7C-44DD-9981-864AEAA17ACB}" dt="2021-11-29T00:44:04.863" v="10818" actId="478"/>
          <ac:cxnSpMkLst>
            <pc:docMk/>
            <pc:sldMk cId="2855546535" sldId="268"/>
            <ac:cxnSpMk id="131" creationId="{E4A50E28-1B25-426F-A470-C98AA8CF9B08}"/>
          </ac:cxnSpMkLst>
        </pc:cxnChg>
        <pc:cxnChg chg="add mod">
          <ac:chgData name="Mezri Sahtout" userId="f070a97a-d660-4ddc-b406-54c3d87c487b" providerId="ADAL" clId="{4F7F332E-FA7C-44DD-9981-864AEAA17ACB}" dt="2021-11-29T00:28:01.086" v="10647" actId="1076"/>
          <ac:cxnSpMkLst>
            <pc:docMk/>
            <pc:sldMk cId="2855546535" sldId="268"/>
            <ac:cxnSpMk id="141" creationId="{3882F1CB-46C4-40A4-ABE4-ED966CE78FF8}"/>
          </ac:cxnSpMkLst>
        </pc:cxnChg>
        <pc:cxnChg chg="add del mod">
          <ac:chgData name="Mezri Sahtout" userId="f070a97a-d660-4ddc-b406-54c3d87c487b" providerId="ADAL" clId="{4F7F332E-FA7C-44DD-9981-864AEAA17ACB}" dt="2021-11-29T00:12:08.850" v="10465"/>
          <ac:cxnSpMkLst>
            <pc:docMk/>
            <pc:sldMk cId="2855546535" sldId="268"/>
            <ac:cxnSpMk id="147" creationId="{78B75DE3-2741-49C3-9FDC-FD0FB4AF8055}"/>
          </ac:cxnSpMkLst>
        </pc:cxnChg>
        <pc:cxnChg chg="add del mod">
          <ac:chgData name="Mezri Sahtout" userId="f070a97a-d660-4ddc-b406-54c3d87c487b" providerId="ADAL" clId="{4F7F332E-FA7C-44DD-9981-864AEAA17ACB}" dt="2021-11-29T00:43:26.292" v="10806" actId="478"/>
          <ac:cxnSpMkLst>
            <pc:docMk/>
            <pc:sldMk cId="2855546535" sldId="268"/>
            <ac:cxnSpMk id="153" creationId="{5EAC6B78-7961-4C35-8DFF-0D30F5404759}"/>
          </ac:cxnSpMkLst>
        </pc:cxnChg>
        <pc:cxnChg chg="add mod">
          <ac:chgData name="Mezri Sahtout" userId="f070a97a-d660-4ddc-b406-54c3d87c487b" providerId="ADAL" clId="{4F7F332E-FA7C-44DD-9981-864AEAA17ACB}" dt="2021-11-29T00:39:41.878" v="10742" actId="14100"/>
          <ac:cxnSpMkLst>
            <pc:docMk/>
            <pc:sldMk cId="2855546535" sldId="268"/>
            <ac:cxnSpMk id="167" creationId="{7AC65A8D-8731-447F-88FD-351DC708C09B}"/>
          </ac:cxnSpMkLst>
        </pc:cxnChg>
      </pc:sldChg>
      <pc:sldChg chg="addSp delSp modSp new del mod setBg addAnim delAnim setClrOvrMap">
        <pc:chgData name="Mezri Sahtout" userId="f070a97a-d660-4ddc-b406-54c3d87c487b" providerId="ADAL" clId="{4F7F332E-FA7C-44DD-9981-864AEAA17ACB}" dt="2021-11-28T23:16:31.561" v="9661" actId="47"/>
        <pc:sldMkLst>
          <pc:docMk/>
          <pc:sldMk cId="1041154368" sldId="269"/>
        </pc:sldMkLst>
        <pc:spChg chg="mod">
          <ac:chgData name="Mezri Sahtout" userId="f070a97a-d660-4ddc-b406-54c3d87c487b" providerId="ADAL" clId="{4F7F332E-FA7C-44DD-9981-864AEAA17ACB}" dt="2021-11-28T21:45:53.478" v="8054" actId="20577"/>
          <ac:spMkLst>
            <pc:docMk/>
            <pc:sldMk cId="1041154368" sldId="269"/>
            <ac:spMk id="2" creationId="{51D98FDF-B8F3-45F1-9EE3-0B15C922B656}"/>
          </ac:spMkLst>
        </pc:spChg>
        <pc:spChg chg="mod ord">
          <ac:chgData name="Mezri Sahtout" userId="f070a97a-d660-4ddc-b406-54c3d87c487b" providerId="ADAL" clId="{4F7F332E-FA7C-44DD-9981-864AEAA17ACB}" dt="2021-11-28T21:36:48.144" v="7994" actId="26606"/>
          <ac:spMkLst>
            <pc:docMk/>
            <pc:sldMk cId="1041154368" sldId="269"/>
            <ac:spMk id="3" creationId="{A76E7CA1-E632-4B89-8A56-2FEC8262F930}"/>
          </ac:spMkLst>
        </pc:spChg>
        <pc:spChg chg="mod">
          <ac:chgData name="Mezri Sahtout" userId="f070a97a-d660-4ddc-b406-54c3d87c487b" providerId="ADAL" clId="{4F7F332E-FA7C-44DD-9981-864AEAA17ACB}" dt="2021-11-28T21:36:48.144" v="7994" actId="26606"/>
          <ac:spMkLst>
            <pc:docMk/>
            <pc:sldMk cId="1041154368" sldId="269"/>
            <ac:spMk id="4" creationId="{AB58F1E4-C42C-4E23-9928-E842DEEFD522}"/>
          </ac:spMkLst>
        </pc:spChg>
        <pc:spChg chg="add del mod">
          <ac:chgData name="Mezri Sahtout" userId="f070a97a-d660-4ddc-b406-54c3d87c487b" providerId="ADAL" clId="{4F7F332E-FA7C-44DD-9981-864AEAA17ACB}" dt="2021-11-28T21:41:56.620" v="8035"/>
          <ac:spMkLst>
            <pc:docMk/>
            <pc:sldMk cId="1041154368" sldId="269"/>
            <ac:spMk id="5" creationId="{636664BD-2DB5-4568-AB51-ACA0D622B0F7}"/>
          </ac:spMkLst>
        </pc:spChg>
        <pc:spChg chg="add del mod">
          <ac:chgData name="Mezri Sahtout" userId="f070a97a-d660-4ddc-b406-54c3d87c487b" providerId="ADAL" clId="{4F7F332E-FA7C-44DD-9981-864AEAA17ACB}" dt="2021-11-28T23:01:49.542" v="8882" actId="478"/>
          <ac:spMkLst>
            <pc:docMk/>
            <pc:sldMk cId="1041154368" sldId="269"/>
            <ac:spMk id="6" creationId="{7868666E-CF18-4B73-A9DD-36407F38DFBA}"/>
          </ac:spMkLst>
        </pc:spChg>
        <pc:spChg chg="add del">
          <ac:chgData name="Mezri Sahtout" userId="f070a97a-d660-4ddc-b406-54c3d87c487b" providerId="ADAL" clId="{4F7F332E-FA7C-44DD-9981-864AEAA17ACB}" dt="2021-11-28T21:31:45.658" v="7960" actId="26606"/>
          <ac:spMkLst>
            <pc:docMk/>
            <pc:sldMk cId="1041154368" sldId="269"/>
            <ac:spMk id="9" creationId="{FFD48BC7-DC40-47DE-87EE-9F4B6ECB9ABB}"/>
          </ac:spMkLst>
        </pc:spChg>
        <pc:spChg chg="add del">
          <ac:chgData name="Mezri Sahtout" userId="f070a97a-d660-4ddc-b406-54c3d87c487b" providerId="ADAL" clId="{4F7F332E-FA7C-44DD-9981-864AEAA17ACB}" dt="2021-11-28T21:31:45.658" v="7960" actId="26606"/>
          <ac:spMkLst>
            <pc:docMk/>
            <pc:sldMk cId="1041154368" sldId="269"/>
            <ac:spMk id="11" creationId="{E502BBC7-2C76-46F3-BC24-5985BC13DB88}"/>
          </ac:spMkLst>
        </pc:spChg>
        <pc:spChg chg="add del">
          <ac:chgData name="Mezri Sahtout" userId="f070a97a-d660-4ddc-b406-54c3d87c487b" providerId="ADAL" clId="{4F7F332E-FA7C-44DD-9981-864AEAA17ACB}" dt="2021-11-28T21:31:45.658" v="7960" actId="26606"/>
          <ac:spMkLst>
            <pc:docMk/>
            <pc:sldMk cId="1041154368" sldId="269"/>
            <ac:spMk id="13" creationId="{C7F28D52-2A5F-4D23-81AE-7CB8B591C7AF}"/>
          </ac:spMkLst>
        </pc:spChg>
        <pc:spChg chg="add del">
          <ac:chgData name="Mezri Sahtout" userId="f070a97a-d660-4ddc-b406-54c3d87c487b" providerId="ADAL" clId="{4F7F332E-FA7C-44DD-9981-864AEAA17ACB}" dt="2021-11-28T21:31:45.658" v="7960" actId="26606"/>
          <ac:spMkLst>
            <pc:docMk/>
            <pc:sldMk cId="1041154368" sldId="269"/>
            <ac:spMk id="15" creationId="{3629484E-3792-4B3D-89AD-7C8A1ED0E0D4}"/>
          </ac:spMkLst>
        </pc:spChg>
        <pc:spChg chg="add del">
          <ac:chgData name="Mezri Sahtout" userId="f070a97a-d660-4ddc-b406-54c3d87c487b" providerId="ADAL" clId="{4F7F332E-FA7C-44DD-9981-864AEAA17ACB}" dt="2021-11-28T21:31:48.149" v="7962" actId="26606"/>
          <ac:spMkLst>
            <pc:docMk/>
            <pc:sldMk cId="1041154368" sldId="269"/>
            <ac:spMk id="17" creationId="{EB270761-CC40-4F3F-A916-7E3BC3989348}"/>
          </ac:spMkLst>
        </pc:spChg>
        <pc:spChg chg="add del">
          <ac:chgData name="Mezri Sahtout" userId="f070a97a-d660-4ddc-b406-54c3d87c487b" providerId="ADAL" clId="{4F7F332E-FA7C-44DD-9981-864AEAA17ACB}" dt="2021-11-28T21:31:48.149" v="7962" actId="26606"/>
          <ac:spMkLst>
            <pc:docMk/>
            <pc:sldMk cId="1041154368" sldId="269"/>
            <ac:spMk id="18" creationId="{2820855C-9FA4-417A-BE67-63C022F81980}"/>
          </ac:spMkLst>
        </pc:spChg>
        <pc:spChg chg="add del">
          <ac:chgData name="Mezri Sahtout" userId="f070a97a-d660-4ddc-b406-54c3d87c487b" providerId="ADAL" clId="{4F7F332E-FA7C-44DD-9981-864AEAA17ACB}" dt="2021-11-28T21:31:48.149" v="7962" actId="26606"/>
          <ac:spMkLst>
            <pc:docMk/>
            <pc:sldMk cId="1041154368" sldId="269"/>
            <ac:spMk id="19" creationId="{D7E6A49B-1B06-403E-8CC5-ACB38A6BDEEB}"/>
          </ac:spMkLst>
        </pc:spChg>
        <pc:spChg chg="add del">
          <ac:chgData name="Mezri Sahtout" userId="f070a97a-d660-4ddc-b406-54c3d87c487b" providerId="ADAL" clId="{4F7F332E-FA7C-44DD-9981-864AEAA17ACB}" dt="2021-11-28T21:31:53.161" v="7964" actId="26606"/>
          <ac:spMkLst>
            <pc:docMk/>
            <pc:sldMk cId="1041154368" sldId="269"/>
            <ac:spMk id="21" creationId="{FFD48BC7-DC40-47DE-87EE-9F4B6ECB9ABB}"/>
          </ac:spMkLst>
        </pc:spChg>
        <pc:spChg chg="add del">
          <ac:chgData name="Mezri Sahtout" userId="f070a97a-d660-4ddc-b406-54c3d87c487b" providerId="ADAL" clId="{4F7F332E-FA7C-44DD-9981-864AEAA17ACB}" dt="2021-11-28T21:31:53.161" v="7964" actId="26606"/>
          <ac:spMkLst>
            <pc:docMk/>
            <pc:sldMk cId="1041154368" sldId="269"/>
            <ac:spMk id="22" creationId="{E502BBC7-2C76-46F3-BC24-5985BC13DB88}"/>
          </ac:spMkLst>
        </pc:spChg>
        <pc:spChg chg="add del">
          <ac:chgData name="Mezri Sahtout" userId="f070a97a-d660-4ddc-b406-54c3d87c487b" providerId="ADAL" clId="{4F7F332E-FA7C-44DD-9981-864AEAA17ACB}" dt="2021-11-28T21:31:53.161" v="7964" actId="26606"/>
          <ac:spMkLst>
            <pc:docMk/>
            <pc:sldMk cId="1041154368" sldId="269"/>
            <ac:spMk id="23" creationId="{C7F28D52-2A5F-4D23-81AE-7CB8B591C7AF}"/>
          </ac:spMkLst>
        </pc:spChg>
        <pc:spChg chg="add del">
          <ac:chgData name="Mezri Sahtout" userId="f070a97a-d660-4ddc-b406-54c3d87c487b" providerId="ADAL" clId="{4F7F332E-FA7C-44DD-9981-864AEAA17ACB}" dt="2021-11-28T21:31:53.161" v="7964" actId="26606"/>
          <ac:spMkLst>
            <pc:docMk/>
            <pc:sldMk cId="1041154368" sldId="269"/>
            <ac:spMk id="24" creationId="{3629484E-3792-4B3D-89AD-7C8A1ED0E0D4}"/>
          </ac:spMkLst>
        </pc:spChg>
        <pc:spChg chg="add del">
          <ac:chgData name="Mezri Sahtout" userId="f070a97a-d660-4ddc-b406-54c3d87c487b" providerId="ADAL" clId="{4F7F332E-FA7C-44DD-9981-864AEAA17ACB}" dt="2021-11-28T21:32:07.304" v="7966" actId="26606"/>
          <ac:spMkLst>
            <pc:docMk/>
            <pc:sldMk cId="1041154368" sldId="269"/>
            <ac:spMk id="26" creationId="{A7895A40-19A4-42D6-9D30-DBC1E8002635}"/>
          </ac:spMkLst>
        </pc:spChg>
        <pc:spChg chg="add del">
          <ac:chgData name="Mezri Sahtout" userId="f070a97a-d660-4ddc-b406-54c3d87c487b" providerId="ADAL" clId="{4F7F332E-FA7C-44DD-9981-864AEAA17ACB}" dt="2021-11-28T21:32:07.304" v="7966" actId="26606"/>
          <ac:spMkLst>
            <pc:docMk/>
            <pc:sldMk cId="1041154368" sldId="269"/>
            <ac:spMk id="27" creationId="{02F429C4-ABC9-46FC-818A-B5429CDE4A96}"/>
          </ac:spMkLst>
        </pc:spChg>
        <pc:spChg chg="add del">
          <ac:chgData name="Mezri Sahtout" userId="f070a97a-d660-4ddc-b406-54c3d87c487b" providerId="ADAL" clId="{4F7F332E-FA7C-44DD-9981-864AEAA17ACB}" dt="2021-11-28T21:32:07.304" v="7966" actId="26606"/>
          <ac:spMkLst>
            <pc:docMk/>
            <pc:sldMk cId="1041154368" sldId="269"/>
            <ac:spMk id="28" creationId="{2CEF98E4-3709-4952-8F42-2305CCE34FA3}"/>
          </ac:spMkLst>
        </pc:spChg>
        <pc:spChg chg="add del">
          <ac:chgData name="Mezri Sahtout" userId="f070a97a-d660-4ddc-b406-54c3d87c487b" providerId="ADAL" clId="{4F7F332E-FA7C-44DD-9981-864AEAA17ACB}" dt="2021-11-28T21:32:07.304" v="7966" actId="26606"/>
          <ac:spMkLst>
            <pc:docMk/>
            <pc:sldMk cId="1041154368" sldId="269"/>
            <ac:spMk id="29" creationId="{F10BCCF5-D685-47FF-B675-647EAEB72C8E}"/>
          </ac:spMkLst>
        </pc:spChg>
        <pc:spChg chg="add del">
          <ac:chgData name="Mezri Sahtout" userId="f070a97a-d660-4ddc-b406-54c3d87c487b" providerId="ADAL" clId="{4F7F332E-FA7C-44DD-9981-864AEAA17ACB}" dt="2021-11-28T21:32:07.304" v="7966" actId="26606"/>
          <ac:spMkLst>
            <pc:docMk/>
            <pc:sldMk cId="1041154368" sldId="269"/>
            <ac:spMk id="30" creationId="{B0EE8A42-107A-4D4C-8D56-BBAE95C7FC0D}"/>
          </ac:spMkLst>
        </pc:spChg>
        <pc:spChg chg="add del">
          <ac:chgData name="Mezri Sahtout" userId="f070a97a-d660-4ddc-b406-54c3d87c487b" providerId="ADAL" clId="{4F7F332E-FA7C-44DD-9981-864AEAA17ACB}" dt="2021-11-28T21:32:23.305" v="7968" actId="26606"/>
          <ac:spMkLst>
            <pc:docMk/>
            <pc:sldMk cId="1041154368" sldId="269"/>
            <ac:spMk id="32" creationId="{934F1179-B481-4F9E-BCA3-AFB972070F83}"/>
          </ac:spMkLst>
        </pc:spChg>
        <pc:spChg chg="add del">
          <ac:chgData name="Mezri Sahtout" userId="f070a97a-d660-4ddc-b406-54c3d87c487b" providerId="ADAL" clId="{4F7F332E-FA7C-44DD-9981-864AEAA17ACB}" dt="2021-11-28T21:32:23.305" v="7968" actId="26606"/>
          <ac:spMkLst>
            <pc:docMk/>
            <pc:sldMk cId="1041154368" sldId="269"/>
            <ac:spMk id="33" creationId="{827DC2C4-B485-428A-BF4A-472D2967F47F}"/>
          </ac:spMkLst>
        </pc:spChg>
        <pc:spChg chg="add del">
          <ac:chgData name="Mezri Sahtout" userId="f070a97a-d660-4ddc-b406-54c3d87c487b" providerId="ADAL" clId="{4F7F332E-FA7C-44DD-9981-864AEAA17ACB}" dt="2021-11-28T21:32:23.305" v="7968" actId="26606"/>
          <ac:spMkLst>
            <pc:docMk/>
            <pc:sldMk cId="1041154368" sldId="269"/>
            <ac:spMk id="34" creationId="{EE04B5EB-F158-4507-90DD-BD23620C7CC9}"/>
          </ac:spMkLst>
        </pc:spChg>
        <pc:spChg chg="add del">
          <ac:chgData name="Mezri Sahtout" userId="f070a97a-d660-4ddc-b406-54c3d87c487b" providerId="ADAL" clId="{4F7F332E-FA7C-44DD-9981-864AEAA17ACB}" dt="2021-11-28T21:32:34.138" v="7970" actId="26606"/>
          <ac:spMkLst>
            <pc:docMk/>
            <pc:sldMk cId="1041154368" sldId="269"/>
            <ac:spMk id="36" creationId="{879EECFE-814E-4B68-96A7-86A795BD22F7}"/>
          </ac:spMkLst>
        </pc:spChg>
        <pc:spChg chg="add del">
          <ac:chgData name="Mezri Sahtout" userId="f070a97a-d660-4ddc-b406-54c3d87c487b" providerId="ADAL" clId="{4F7F332E-FA7C-44DD-9981-864AEAA17ACB}" dt="2021-11-28T21:32:34.138" v="7970" actId="26606"/>
          <ac:spMkLst>
            <pc:docMk/>
            <pc:sldMk cId="1041154368" sldId="269"/>
            <ac:spMk id="37" creationId="{06F847C8-7801-44D8-8CCA-CDBA7AD91A00}"/>
          </ac:spMkLst>
        </pc:spChg>
        <pc:spChg chg="add del">
          <ac:chgData name="Mezri Sahtout" userId="f070a97a-d660-4ddc-b406-54c3d87c487b" providerId="ADAL" clId="{4F7F332E-FA7C-44DD-9981-864AEAA17ACB}" dt="2021-11-28T21:32:34.138" v="7970" actId="26606"/>
          <ac:spMkLst>
            <pc:docMk/>
            <pc:sldMk cId="1041154368" sldId="269"/>
            <ac:spMk id="38" creationId="{AF180F00-B4B2-4196-BB1C-ECD21B03F0A9}"/>
          </ac:spMkLst>
        </pc:spChg>
        <pc:spChg chg="add del">
          <ac:chgData name="Mezri Sahtout" userId="f070a97a-d660-4ddc-b406-54c3d87c487b" providerId="ADAL" clId="{4F7F332E-FA7C-44DD-9981-864AEAA17ACB}" dt="2021-11-28T21:32:34.138" v="7970" actId="26606"/>
          <ac:spMkLst>
            <pc:docMk/>
            <pc:sldMk cId="1041154368" sldId="269"/>
            <ac:spMk id="39" creationId="{6E600F8C-C8F3-420C-9D3B-E1FBE7BAE481}"/>
          </ac:spMkLst>
        </pc:spChg>
        <pc:spChg chg="add del">
          <ac:chgData name="Mezri Sahtout" userId="f070a97a-d660-4ddc-b406-54c3d87c487b" providerId="ADAL" clId="{4F7F332E-FA7C-44DD-9981-864AEAA17ACB}" dt="2021-11-28T21:32:51.486" v="7972" actId="26606"/>
          <ac:spMkLst>
            <pc:docMk/>
            <pc:sldMk cId="1041154368" sldId="269"/>
            <ac:spMk id="42" creationId="{16F9E488-0718-4E1E-9D12-26779F606252}"/>
          </ac:spMkLst>
        </pc:spChg>
        <pc:spChg chg="add del">
          <ac:chgData name="Mezri Sahtout" userId="f070a97a-d660-4ddc-b406-54c3d87c487b" providerId="ADAL" clId="{4F7F332E-FA7C-44DD-9981-864AEAA17ACB}" dt="2021-11-28T21:32:51.486" v="7972" actId="26606"/>
          <ac:spMkLst>
            <pc:docMk/>
            <pc:sldMk cId="1041154368" sldId="269"/>
            <ac:spMk id="43" creationId="{D20AEB5B-DFC7-42B4-9FAA-6B95E01D0FCE}"/>
          </ac:spMkLst>
        </pc:spChg>
        <pc:spChg chg="add del">
          <ac:chgData name="Mezri Sahtout" userId="f070a97a-d660-4ddc-b406-54c3d87c487b" providerId="ADAL" clId="{4F7F332E-FA7C-44DD-9981-864AEAA17ACB}" dt="2021-11-28T21:33:46.374" v="7974" actId="26606"/>
          <ac:spMkLst>
            <pc:docMk/>
            <pc:sldMk cId="1041154368" sldId="269"/>
            <ac:spMk id="47" creationId="{699F2931-70EC-414E-8957-39CC893D909E}"/>
          </ac:spMkLst>
        </pc:spChg>
        <pc:spChg chg="add del">
          <ac:chgData name="Mezri Sahtout" userId="f070a97a-d660-4ddc-b406-54c3d87c487b" providerId="ADAL" clId="{4F7F332E-FA7C-44DD-9981-864AEAA17ACB}" dt="2021-11-28T21:33:46.374" v="7974" actId="26606"/>
          <ac:spMkLst>
            <pc:docMk/>
            <pc:sldMk cId="1041154368" sldId="269"/>
            <ac:spMk id="48" creationId="{78FFBE11-4B3E-48D7-94D4-2EC8CC9FE827}"/>
          </ac:spMkLst>
        </pc:spChg>
        <pc:spChg chg="add del">
          <ac:chgData name="Mezri Sahtout" userId="f070a97a-d660-4ddc-b406-54c3d87c487b" providerId="ADAL" clId="{4F7F332E-FA7C-44DD-9981-864AEAA17ACB}" dt="2021-11-28T21:33:46.374" v="7974" actId="26606"/>
          <ac:spMkLst>
            <pc:docMk/>
            <pc:sldMk cId="1041154368" sldId="269"/>
            <ac:spMk id="49" creationId="{AEFD2FD1-B3A5-4E1D-BCC8-7684A5440C4C}"/>
          </ac:spMkLst>
        </pc:spChg>
        <pc:spChg chg="add del">
          <ac:chgData name="Mezri Sahtout" userId="f070a97a-d660-4ddc-b406-54c3d87c487b" providerId="ADAL" clId="{4F7F332E-FA7C-44DD-9981-864AEAA17ACB}" dt="2021-11-28T21:33:52.338" v="7976" actId="26606"/>
          <ac:spMkLst>
            <pc:docMk/>
            <pc:sldMk cId="1041154368" sldId="269"/>
            <ac:spMk id="51" creationId="{A93898FF-D987-4B0E-BFB4-85F5EB356D4D}"/>
          </ac:spMkLst>
        </pc:spChg>
        <pc:spChg chg="add del">
          <ac:chgData name="Mezri Sahtout" userId="f070a97a-d660-4ddc-b406-54c3d87c487b" providerId="ADAL" clId="{4F7F332E-FA7C-44DD-9981-864AEAA17ACB}" dt="2021-11-28T21:33:52.338" v="7976" actId="26606"/>
          <ac:spMkLst>
            <pc:docMk/>
            <pc:sldMk cId="1041154368" sldId="269"/>
            <ac:spMk id="52" creationId="{1C96C780-72CC-497D-9F8D-52DAACFC45F7}"/>
          </ac:spMkLst>
        </pc:spChg>
        <pc:spChg chg="add del">
          <ac:chgData name="Mezri Sahtout" userId="f070a97a-d660-4ddc-b406-54c3d87c487b" providerId="ADAL" clId="{4F7F332E-FA7C-44DD-9981-864AEAA17ACB}" dt="2021-11-28T21:33:52.338" v="7976" actId="26606"/>
          <ac:spMkLst>
            <pc:docMk/>
            <pc:sldMk cId="1041154368" sldId="269"/>
            <ac:spMk id="54" creationId="{2483E7C2-E33D-4AC2-9E6A-5553B7049790}"/>
          </ac:spMkLst>
        </pc:spChg>
        <pc:spChg chg="add del">
          <ac:chgData name="Mezri Sahtout" userId="f070a97a-d660-4ddc-b406-54c3d87c487b" providerId="ADAL" clId="{4F7F332E-FA7C-44DD-9981-864AEAA17ACB}" dt="2021-11-28T21:33:52.338" v="7976" actId="26606"/>
          <ac:spMkLst>
            <pc:docMk/>
            <pc:sldMk cId="1041154368" sldId="269"/>
            <ac:spMk id="55" creationId="{0197B95C-A16A-4E80-BFE9-EFCCA337AFF6}"/>
          </ac:spMkLst>
        </pc:spChg>
        <pc:spChg chg="add del">
          <ac:chgData name="Mezri Sahtout" userId="f070a97a-d660-4ddc-b406-54c3d87c487b" providerId="ADAL" clId="{4F7F332E-FA7C-44DD-9981-864AEAA17ACB}" dt="2021-11-28T21:33:52.338" v="7976" actId="26606"/>
          <ac:spMkLst>
            <pc:docMk/>
            <pc:sldMk cId="1041154368" sldId="269"/>
            <ac:spMk id="56" creationId="{42A4FC2C-047E-45A5-965D-8E1E3BF09BC6}"/>
          </ac:spMkLst>
        </pc:spChg>
        <pc:spChg chg="add del mod">
          <ac:chgData name="Mezri Sahtout" userId="f070a97a-d660-4ddc-b406-54c3d87c487b" providerId="ADAL" clId="{4F7F332E-FA7C-44DD-9981-864AEAA17ACB}" dt="2021-11-28T23:01:51.896" v="8883" actId="478"/>
          <ac:spMkLst>
            <pc:docMk/>
            <pc:sldMk cId="1041154368" sldId="269"/>
            <ac:spMk id="57" creationId="{5D470011-6A98-4AEF-BF3A-86801CA0A314}"/>
          </ac:spMkLst>
        </pc:spChg>
        <pc:spChg chg="add del">
          <ac:chgData name="Mezri Sahtout" userId="f070a97a-d660-4ddc-b406-54c3d87c487b" providerId="ADAL" clId="{4F7F332E-FA7C-44DD-9981-864AEAA17ACB}" dt="2021-11-28T21:34:02.231" v="7979" actId="26606"/>
          <ac:spMkLst>
            <pc:docMk/>
            <pc:sldMk cId="1041154368" sldId="269"/>
            <ac:spMk id="58" creationId="{66B332A4-D438-4773-A77F-5ED49A448D9D}"/>
          </ac:spMkLst>
        </pc:spChg>
        <pc:spChg chg="add del">
          <ac:chgData name="Mezri Sahtout" userId="f070a97a-d660-4ddc-b406-54c3d87c487b" providerId="ADAL" clId="{4F7F332E-FA7C-44DD-9981-864AEAA17ACB}" dt="2021-11-28T21:34:02.231" v="7979" actId="26606"/>
          <ac:spMkLst>
            <pc:docMk/>
            <pc:sldMk cId="1041154368" sldId="269"/>
            <ac:spMk id="59" creationId="{DF9AD32D-FF05-44F4-BD4D-9CEE89B71EB9}"/>
          </ac:spMkLst>
        </pc:spChg>
        <pc:spChg chg="add del">
          <ac:chgData name="Mezri Sahtout" userId="f070a97a-d660-4ddc-b406-54c3d87c487b" providerId="ADAL" clId="{4F7F332E-FA7C-44DD-9981-864AEAA17ACB}" dt="2021-11-28T21:36:48.144" v="7994" actId="26606"/>
          <ac:spMkLst>
            <pc:docMk/>
            <pc:sldMk cId="1041154368" sldId="269"/>
            <ac:spMk id="61" creationId="{6F5A5072-7B47-4D32-B52A-4EBBF590B8A5}"/>
          </ac:spMkLst>
        </pc:spChg>
        <pc:spChg chg="add del">
          <ac:chgData name="Mezri Sahtout" userId="f070a97a-d660-4ddc-b406-54c3d87c487b" providerId="ADAL" clId="{4F7F332E-FA7C-44DD-9981-864AEAA17ACB}" dt="2021-11-28T21:36:48.144" v="7994" actId="26606"/>
          <ac:spMkLst>
            <pc:docMk/>
            <pc:sldMk cId="1041154368" sldId="269"/>
            <ac:spMk id="62" creationId="{9715DAF0-AE1B-46C9-8A6B-DB2AA05AB91D}"/>
          </ac:spMkLst>
        </pc:spChg>
        <pc:spChg chg="add del">
          <ac:chgData name="Mezri Sahtout" userId="f070a97a-d660-4ddc-b406-54c3d87c487b" providerId="ADAL" clId="{4F7F332E-FA7C-44DD-9981-864AEAA17ACB}" dt="2021-11-28T21:36:48.144" v="7994" actId="26606"/>
          <ac:spMkLst>
            <pc:docMk/>
            <pc:sldMk cId="1041154368" sldId="269"/>
            <ac:spMk id="63" creationId="{6016219D-510E-4184-9090-6D5578A87BD1}"/>
          </ac:spMkLst>
        </pc:spChg>
        <pc:spChg chg="add del">
          <ac:chgData name="Mezri Sahtout" userId="f070a97a-d660-4ddc-b406-54c3d87c487b" providerId="ADAL" clId="{4F7F332E-FA7C-44DD-9981-864AEAA17ACB}" dt="2021-11-28T21:36:48.144" v="7994" actId="26606"/>
          <ac:spMkLst>
            <pc:docMk/>
            <pc:sldMk cId="1041154368" sldId="269"/>
            <ac:spMk id="64" creationId="{AFF4A713-7B75-4B21-90D7-5AB19547C728}"/>
          </ac:spMkLst>
        </pc:spChg>
        <pc:spChg chg="add del">
          <ac:chgData name="Mezri Sahtout" userId="f070a97a-d660-4ddc-b406-54c3d87c487b" providerId="ADAL" clId="{4F7F332E-FA7C-44DD-9981-864AEAA17ACB}" dt="2021-11-28T21:36:48.144" v="7994" actId="26606"/>
          <ac:spMkLst>
            <pc:docMk/>
            <pc:sldMk cId="1041154368" sldId="269"/>
            <ac:spMk id="65" creationId="{DC631C0B-6DA6-4E57-8231-CE32B3434A7E}"/>
          </ac:spMkLst>
        </pc:spChg>
        <pc:spChg chg="add del">
          <ac:chgData name="Mezri Sahtout" userId="f070a97a-d660-4ddc-b406-54c3d87c487b" providerId="ADAL" clId="{4F7F332E-FA7C-44DD-9981-864AEAA17ACB}" dt="2021-11-28T21:36:48.144" v="7994" actId="26606"/>
          <ac:spMkLst>
            <pc:docMk/>
            <pc:sldMk cId="1041154368" sldId="269"/>
            <ac:spMk id="66" creationId="{C29501E6-A978-4A61-9689-9085AF97A53A}"/>
          </ac:spMkLst>
        </pc:spChg>
        <pc:grpChg chg="add del">
          <ac:chgData name="Mezri Sahtout" userId="f070a97a-d660-4ddc-b406-54c3d87c487b" providerId="ADAL" clId="{4F7F332E-FA7C-44DD-9981-864AEAA17ACB}" dt="2021-11-28T21:32:51.486" v="7972" actId="26606"/>
          <ac:grpSpMkLst>
            <pc:docMk/>
            <pc:sldMk cId="1041154368" sldId="269"/>
            <ac:grpSpMk id="44" creationId="{64B93721-934F-4F1E-A868-0B2BA110D3B5}"/>
          </ac:grpSpMkLst>
        </pc:grpChg>
        <pc:picChg chg="add del">
          <ac:chgData name="Mezri Sahtout" userId="f070a97a-d660-4ddc-b406-54c3d87c487b" providerId="ADAL" clId="{4F7F332E-FA7C-44DD-9981-864AEAA17ACB}" dt="2021-11-28T21:33:52.338" v="7976" actId="26606"/>
          <ac:picMkLst>
            <pc:docMk/>
            <pc:sldMk cId="1041154368" sldId="269"/>
            <ac:picMk id="53" creationId="{5F6A6262-548C-4AD8-920B-7E0EB5CF31BE}"/>
          </ac:picMkLst>
        </pc:picChg>
        <pc:cxnChg chg="add del">
          <ac:chgData name="Mezri Sahtout" userId="f070a97a-d660-4ddc-b406-54c3d87c487b" providerId="ADAL" clId="{4F7F332E-FA7C-44DD-9981-864AEAA17ACB}" dt="2021-11-28T21:32:34.138" v="7970" actId="26606"/>
          <ac:cxnSpMkLst>
            <pc:docMk/>
            <pc:sldMk cId="1041154368" sldId="269"/>
            <ac:cxnSpMk id="40" creationId="{7AA55BF2-380C-4942-8AB1-55A6A52A35F8}"/>
          </ac:cxnSpMkLst>
        </pc:cxnChg>
      </pc:sldChg>
      <pc:sldChg chg="addSp delSp modSp new mod setBg">
        <pc:chgData name="Mezri Sahtout" userId="f070a97a-d660-4ddc-b406-54c3d87c487b" providerId="ADAL" clId="{4F7F332E-FA7C-44DD-9981-864AEAA17ACB}" dt="2021-11-29T00:50:11.358" v="10883" actId="207"/>
        <pc:sldMkLst>
          <pc:docMk/>
          <pc:sldMk cId="4056534000" sldId="270"/>
        </pc:sldMkLst>
        <pc:spChg chg="mod">
          <ac:chgData name="Mezri Sahtout" userId="f070a97a-d660-4ddc-b406-54c3d87c487b" providerId="ADAL" clId="{4F7F332E-FA7C-44DD-9981-864AEAA17ACB}" dt="2021-11-29T00:49:59.533" v="10882" actId="26606"/>
          <ac:spMkLst>
            <pc:docMk/>
            <pc:sldMk cId="4056534000" sldId="270"/>
            <ac:spMk id="2" creationId="{5A51348C-2E86-432D-8D61-D85793666C1B}"/>
          </ac:spMkLst>
        </pc:spChg>
        <pc:spChg chg="mod">
          <ac:chgData name="Mezri Sahtout" userId="f070a97a-d660-4ddc-b406-54c3d87c487b" providerId="ADAL" clId="{4F7F332E-FA7C-44DD-9981-864AEAA17ACB}" dt="2021-11-29T00:49:59.533" v="10882" actId="26606"/>
          <ac:spMkLst>
            <pc:docMk/>
            <pc:sldMk cId="4056534000" sldId="270"/>
            <ac:spMk id="3" creationId="{6409EE31-67E1-4DD1-8666-883092862E84}"/>
          </ac:spMkLst>
        </pc:spChg>
        <pc:spChg chg="mod">
          <ac:chgData name="Mezri Sahtout" userId="f070a97a-d660-4ddc-b406-54c3d87c487b" providerId="ADAL" clId="{4F7F332E-FA7C-44DD-9981-864AEAA17ACB}" dt="2021-11-29T00:49:59.533" v="10882" actId="26606"/>
          <ac:spMkLst>
            <pc:docMk/>
            <pc:sldMk cId="4056534000" sldId="270"/>
            <ac:spMk id="4" creationId="{4EC75C50-7A22-48B2-867E-7503C37A74C0}"/>
          </ac:spMkLst>
        </pc:spChg>
        <pc:spChg chg="add del mod">
          <ac:chgData name="Mezri Sahtout" userId="f070a97a-d660-4ddc-b406-54c3d87c487b" providerId="ADAL" clId="{4F7F332E-FA7C-44DD-9981-864AEAA17ACB}" dt="2021-11-29T00:49:59.533" v="10882" actId="26606"/>
          <ac:spMkLst>
            <pc:docMk/>
            <pc:sldMk cId="4056534000" sldId="270"/>
            <ac:spMk id="5" creationId="{1E782D6C-D35A-43B4-B025-D2868AD3FFA5}"/>
          </ac:spMkLst>
        </pc:spChg>
        <pc:spChg chg="add del">
          <ac:chgData name="Mezri Sahtout" userId="f070a97a-d660-4ddc-b406-54c3d87c487b" providerId="ADAL" clId="{4F7F332E-FA7C-44DD-9981-864AEAA17ACB}" dt="2021-11-29T00:49:47.676" v="10875" actId="26606"/>
          <ac:spMkLst>
            <pc:docMk/>
            <pc:sldMk cId="4056534000" sldId="270"/>
            <ac:spMk id="10" creationId="{17718681-A12E-49D6-9925-DD7C68176D61}"/>
          </ac:spMkLst>
        </pc:spChg>
        <pc:spChg chg="add del">
          <ac:chgData name="Mezri Sahtout" userId="f070a97a-d660-4ddc-b406-54c3d87c487b" providerId="ADAL" clId="{4F7F332E-FA7C-44DD-9981-864AEAA17ACB}" dt="2021-11-29T00:49:13.933" v="10871" actId="26606"/>
          <ac:spMkLst>
            <pc:docMk/>
            <pc:sldMk cId="4056534000" sldId="270"/>
            <ac:spMk id="11" creationId="{2E442304-DDBD-4F7B-8017-36BCC863FB40}"/>
          </ac:spMkLst>
        </pc:spChg>
        <pc:spChg chg="add del">
          <ac:chgData name="Mezri Sahtout" userId="f070a97a-d660-4ddc-b406-54c3d87c487b" providerId="ADAL" clId="{4F7F332E-FA7C-44DD-9981-864AEAA17ACB}" dt="2021-11-29T00:49:47.676" v="10875" actId="26606"/>
          <ac:spMkLst>
            <pc:docMk/>
            <pc:sldMk cId="4056534000" sldId="270"/>
            <ac:spMk id="12" creationId="{FBD77573-9EF2-4C35-8285-A1CF6FBB0EA5}"/>
          </ac:spMkLst>
        </pc:spChg>
        <pc:spChg chg="add del">
          <ac:chgData name="Mezri Sahtout" userId="f070a97a-d660-4ddc-b406-54c3d87c487b" providerId="ADAL" clId="{4F7F332E-FA7C-44DD-9981-864AEAA17ACB}" dt="2021-11-29T00:49:13.933" v="10871" actId="26606"/>
          <ac:spMkLst>
            <pc:docMk/>
            <pc:sldMk cId="4056534000" sldId="270"/>
            <ac:spMk id="13" creationId="{5E107275-3853-46FD-A241-DE4355A42675}"/>
          </ac:spMkLst>
        </pc:spChg>
        <pc:spChg chg="add del">
          <ac:chgData name="Mezri Sahtout" userId="f070a97a-d660-4ddc-b406-54c3d87c487b" providerId="ADAL" clId="{4F7F332E-FA7C-44DD-9981-864AEAA17ACB}" dt="2021-11-29T00:49:52.927" v="10879" actId="26606"/>
          <ac:spMkLst>
            <pc:docMk/>
            <pc:sldMk cId="4056534000" sldId="270"/>
            <ac:spMk id="14" creationId="{5298780A-33B9-4EA2-8F67-DE68AD62841B}"/>
          </ac:spMkLst>
        </pc:spChg>
        <pc:spChg chg="add del">
          <ac:chgData name="Mezri Sahtout" userId="f070a97a-d660-4ddc-b406-54c3d87c487b" providerId="ADAL" clId="{4F7F332E-FA7C-44DD-9981-864AEAA17ACB}" dt="2021-11-29T00:49:27.812" v="10873" actId="26606"/>
          <ac:spMkLst>
            <pc:docMk/>
            <pc:sldMk cId="4056534000" sldId="270"/>
            <ac:spMk id="15" creationId="{2659FDB4-FCBE-4A89-B46D-43D4FA54464D}"/>
          </ac:spMkLst>
        </pc:spChg>
        <pc:spChg chg="add del">
          <ac:chgData name="Mezri Sahtout" userId="f070a97a-d660-4ddc-b406-54c3d87c487b" providerId="ADAL" clId="{4F7F332E-FA7C-44DD-9981-864AEAA17ACB}" dt="2021-11-29T00:49:47.676" v="10875" actId="26606"/>
          <ac:spMkLst>
            <pc:docMk/>
            <pc:sldMk cId="4056534000" sldId="270"/>
            <ac:spMk id="19" creationId="{1E782D6C-D35A-43B4-B025-D2868AD3FFA5}"/>
          </ac:spMkLst>
        </pc:spChg>
        <pc:spChg chg="add del">
          <ac:chgData name="Mezri Sahtout" userId="f070a97a-d660-4ddc-b406-54c3d87c487b" providerId="ADAL" clId="{4F7F332E-FA7C-44DD-9981-864AEAA17ACB}" dt="2021-11-29T00:49:50.322" v="10877" actId="26606"/>
          <ac:spMkLst>
            <pc:docMk/>
            <pc:sldMk cId="4056534000" sldId="270"/>
            <ac:spMk id="21" creationId="{2659FDB4-FCBE-4A89-B46D-43D4FA54464D}"/>
          </ac:spMkLst>
        </pc:spChg>
        <pc:spChg chg="add del">
          <ac:chgData name="Mezri Sahtout" userId="f070a97a-d660-4ddc-b406-54c3d87c487b" providerId="ADAL" clId="{4F7F332E-FA7C-44DD-9981-864AEAA17ACB}" dt="2021-11-29T00:49:52.927" v="10879" actId="26606"/>
          <ac:spMkLst>
            <pc:docMk/>
            <pc:sldMk cId="4056534000" sldId="270"/>
            <ac:spMk id="25" creationId="{081EA652-8C6A-4E69-BEB9-170809474553}"/>
          </ac:spMkLst>
        </pc:spChg>
        <pc:spChg chg="add del">
          <ac:chgData name="Mezri Sahtout" userId="f070a97a-d660-4ddc-b406-54c3d87c487b" providerId="ADAL" clId="{4F7F332E-FA7C-44DD-9981-864AEAA17ACB}" dt="2021-11-29T00:49:52.927" v="10879" actId="26606"/>
          <ac:spMkLst>
            <pc:docMk/>
            <pc:sldMk cId="4056534000" sldId="270"/>
            <ac:spMk id="26" creationId="{A4026A73-1F7F-49F2-B319-8CA3B3D53269}"/>
          </ac:spMkLst>
        </pc:spChg>
        <pc:spChg chg="add del">
          <ac:chgData name="Mezri Sahtout" userId="f070a97a-d660-4ddc-b406-54c3d87c487b" providerId="ADAL" clId="{4F7F332E-FA7C-44DD-9981-864AEAA17ACB}" dt="2021-11-29T00:49:52.927" v="10879" actId="26606"/>
          <ac:spMkLst>
            <pc:docMk/>
            <pc:sldMk cId="4056534000" sldId="270"/>
            <ac:spMk id="27" creationId="{7F488E8B-4E1E-4402-8935-D4E6C02615C7}"/>
          </ac:spMkLst>
        </pc:spChg>
        <pc:spChg chg="add del">
          <ac:chgData name="Mezri Sahtout" userId="f070a97a-d660-4ddc-b406-54c3d87c487b" providerId="ADAL" clId="{4F7F332E-FA7C-44DD-9981-864AEAA17ACB}" dt="2021-11-29T00:49:52.927" v="10879" actId="26606"/>
          <ac:spMkLst>
            <pc:docMk/>
            <pc:sldMk cId="4056534000" sldId="270"/>
            <ac:spMk id="28" creationId="{1E782D6C-D35A-43B4-B025-D2868AD3FFA5}"/>
          </ac:spMkLst>
        </pc:spChg>
        <pc:spChg chg="add del">
          <ac:chgData name="Mezri Sahtout" userId="f070a97a-d660-4ddc-b406-54c3d87c487b" providerId="ADAL" clId="{4F7F332E-FA7C-44DD-9981-864AEAA17ACB}" dt="2021-11-29T00:49:59.505" v="10881" actId="26606"/>
          <ac:spMkLst>
            <pc:docMk/>
            <pc:sldMk cId="4056534000" sldId="270"/>
            <ac:spMk id="30" creationId="{2B566528-1B12-4246-9431-5C2D7D081168}"/>
          </ac:spMkLst>
        </pc:spChg>
        <pc:spChg chg="add del">
          <ac:chgData name="Mezri Sahtout" userId="f070a97a-d660-4ddc-b406-54c3d87c487b" providerId="ADAL" clId="{4F7F332E-FA7C-44DD-9981-864AEAA17ACB}" dt="2021-11-29T00:49:59.505" v="10881" actId="26606"/>
          <ac:spMkLst>
            <pc:docMk/>
            <pc:sldMk cId="4056534000" sldId="270"/>
            <ac:spMk id="31" creationId="{2E80C965-DB6D-4F81-9E9E-B027384D0BD6}"/>
          </ac:spMkLst>
        </pc:spChg>
        <pc:spChg chg="add del">
          <ac:chgData name="Mezri Sahtout" userId="f070a97a-d660-4ddc-b406-54c3d87c487b" providerId="ADAL" clId="{4F7F332E-FA7C-44DD-9981-864AEAA17ACB}" dt="2021-11-29T00:49:59.505" v="10881" actId="26606"/>
          <ac:spMkLst>
            <pc:docMk/>
            <pc:sldMk cId="4056534000" sldId="270"/>
            <ac:spMk id="32" creationId="{A580F890-B085-4E95-96AA-55AEBEC5CE6E}"/>
          </ac:spMkLst>
        </pc:spChg>
        <pc:spChg chg="add del">
          <ac:chgData name="Mezri Sahtout" userId="f070a97a-d660-4ddc-b406-54c3d87c487b" providerId="ADAL" clId="{4F7F332E-FA7C-44DD-9981-864AEAA17ACB}" dt="2021-11-29T00:49:59.505" v="10881" actId="26606"/>
          <ac:spMkLst>
            <pc:docMk/>
            <pc:sldMk cId="4056534000" sldId="270"/>
            <ac:spMk id="33" creationId="{D3F51FEB-38FB-4F6C-9F7B-2F2AFAB65463}"/>
          </ac:spMkLst>
        </pc:spChg>
        <pc:spChg chg="add del">
          <ac:chgData name="Mezri Sahtout" userId="f070a97a-d660-4ddc-b406-54c3d87c487b" providerId="ADAL" clId="{4F7F332E-FA7C-44DD-9981-864AEAA17ACB}" dt="2021-11-29T00:49:59.505" v="10881" actId="26606"/>
          <ac:spMkLst>
            <pc:docMk/>
            <pc:sldMk cId="4056534000" sldId="270"/>
            <ac:spMk id="34" creationId="{1E547BA6-BAE0-43BB-A7CA-60F69CE252F0}"/>
          </ac:spMkLst>
        </pc:spChg>
        <pc:spChg chg="add">
          <ac:chgData name="Mezri Sahtout" userId="f070a97a-d660-4ddc-b406-54c3d87c487b" providerId="ADAL" clId="{4F7F332E-FA7C-44DD-9981-864AEAA17ACB}" dt="2021-11-29T00:49:59.533" v="10882" actId="26606"/>
          <ac:spMkLst>
            <pc:docMk/>
            <pc:sldMk cId="4056534000" sldId="270"/>
            <ac:spMk id="37" creationId="{2659FDB4-FCBE-4A89-B46D-43D4FA54464D}"/>
          </ac:spMkLst>
        </pc:spChg>
        <pc:graphicFrameChg chg="add del">
          <ac:chgData name="Mezri Sahtout" userId="f070a97a-d660-4ddc-b406-54c3d87c487b" providerId="ADAL" clId="{4F7F332E-FA7C-44DD-9981-864AEAA17ACB}" dt="2021-11-29T00:49:13.933" v="10871" actId="26606"/>
          <ac:graphicFrameMkLst>
            <pc:docMk/>
            <pc:sldMk cId="4056534000" sldId="270"/>
            <ac:graphicFrameMk id="7" creationId="{34349EBC-F2D7-4AF7-B4E8-20E49B0F22E2}"/>
          </ac:graphicFrameMkLst>
        </pc:graphicFrameChg>
        <pc:graphicFrameChg chg="add del">
          <ac:chgData name="Mezri Sahtout" userId="f070a97a-d660-4ddc-b406-54c3d87c487b" providerId="ADAL" clId="{4F7F332E-FA7C-44DD-9981-864AEAA17ACB}" dt="2021-11-29T00:49:27.812" v="10873" actId="26606"/>
          <ac:graphicFrameMkLst>
            <pc:docMk/>
            <pc:sldMk cId="4056534000" sldId="270"/>
            <ac:graphicFrameMk id="17" creationId="{A5888E6D-82EF-4253-922F-D1BFADDF7A65}"/>
          </ac:graphicFrameMkLst>
        </pc:graphicFrameChg>
        <pc:graphicFrameChg chg="add del">
          <ac:chgData name="Mezri Sahtout" userId="f070a97a-d660-4ddc-b406-54c3d87c487b" providerId="ADAL" clId="{4F7F332E-FA7C-44DD-9981-864AEAA17ACB}" dt="2021-11-29T00:49:50.322" v="10877" actId="26606"/>
          <ac:graphicFrameMkLst>
            <pc:docMk/>
            <pc:sldMk cId="4056534000" sldId="270"/>
            <ac:graphicFrameMk id="23" creationId="{A5888E6D-82EF-4253-922F-D1BFADDF7A65}"/>
          </ac:graphicFrameMkLst>
        </pc:graphicFrameChg>
        <pc:graphicFrameChg chg="add del">
          <ac:chgData name="Mezri Sahtout" userId="f070a97a-d660-4ddc-b406-54c3d87c487b" providerId="ADAL" clId="{4F7F332E-FA7C-44DD-9981-864AEAA17ACB}" dt="2021-11-29T00:49:59.505" v="10881" actId="26606"/>
          <ac:graphicFrameMkLst>
            <pc:docMk/>
            <pc:sldMk cId="4056534000" sldId="270"/>
            <ac:graphicFrameMk id="35" creationId="{7C336C8A-9C6A-4799-A4EA-F8E77DB8D748}"/>
          </ac:graphicFrameMkLst>
        </pc:graphicFrameChg>
        <pc:graphicFrameChg chg="add mod">
          <ac:chgData name="Mezri Sahtout" userId="f070a97a-d660-4ddc-b406-54c3d87c487b" providerId="ADAL" clId="{4F7F332E-FA7C-44DD-9981-864AEAA17ACB}" dt="2021-11-29T00:50:11.358" v="10883" actId="207"/>
          <ac:graphicFrameMkLst>
            <pc:docMk/>
            <pc:sldMk cId="4056534000" sldId="270"/>
            <ac:graphicFrameMk id="39" creationId="{A5888E6D-82EF-4253-922F-D1BFADDF7A65}"/>
          </ac:graphicFrameMkLst>
        </pc:graphicFrameChg>
        <pc:cxnChg chg="add del">
          <ac:chgData name="Mezri Sahtout" userId="f070a97a-d660-4ddc-b406-54c3d87c487b" providerId="ADAL" clId="{4F7F332E-FA7C-44DD-9981-864AEAA17ACB}" dt="2021-11-29T00:49:27.812" v="10873" actId="26606"/>
          <ac:cxnSpMkLst>
            <pc:docMk/>
            <pc:sldMk cId="4056534000" sldId="270"/>
            <ac:cxnSpMk id="16" creationId="{C8F51B3F-8331-4E4A-AE96-D47B1006EEAD}"/>
          </ac:cxnSpMkLst>
        </pc:cxnChg>
        <pc:cxnChg chg="add del">
          <ac:chgData name="Mezri Sahtout" userId="f070a97a-d660-4ddc-b406-54c3d87c487b" providerId="ADAL" clId="{4F7F332E-FA7C-44DD-9981-864AEAA17ACB}" dt="2021-11-29T00:49:52.927" v="10879" actId="26606"/>
          <ac:cxnSpMkLst>
            <pc:docMk/>
            <pc:sldMk cId="4056534000" sldId="270"/>
            <ac:cxnSpMk id="18" creationId="{23AAC9B5-8015-485C-ACF9-A750390E9A56}"/>
          </ac:cxnSpMkLst>
        </pc:cxnChg>
        <pc:cxnChg chg="add del">
          <ac:chgData name="Mezri Sahtout" userId="f070a97a-d660-4ddc-b406-54c3d87c487b" providerId="ADAL" clId="{4F7F332E-FA7C-44DD-9981-864AEAA17ACB}" dt="2021-11-29T00:49:50.322" v="10877" actId="26606"/>
          <ac:cxnSpMkLst>
            <pc:docMk/>
            <pc:sldMk cId="4056534000" sldId="270"/>
            <ac:cxnSpMk id="22" creationId="{C8F51B3F-8331-4E4A-AE96-D47B1006EEAD}"/>
          </ac:cxnSpMkLst>
        </pc:cxnChg>
        <pc:cxnChg chg="add">
          <ac:chgData name="Mezri Sahtout" userId="f070a97a-d660-4ddc-b406-54c3d87c487b" providerId="ADAL" clId="{4F7F332E-FA7C-44DD-9981-864AEAA17ACB}" dt="2021-11-29T00:49:59.533" v="10882" actId="26606"/>
          <ac:cxnSpMkLst>
            <pc:docMk/>
            <pc:sldMk cId="4056534000" sldId="270"/>
            <ac:cxnSpMk id="38" creationId="{C8F51B3F-8331-4E4A-AE96-D47B1006EEAD}"/>
          </ac:cxnSpMkLst>
        </pc:cxnChg>
      </pc:sldChg>
      <pc:sldChg chg="modSp add mod ord">
        <pc:chgData name="Mezri Sahtout" userId="f070a97a-d660-4ddc-b406-54c3d87c487b" providerId="ADAL" clId="{4F7F332E-FA7C-44DD-9981-864AEAA17ACB}" dt="2021-11-29T00:47:30.144" v="10865" actId="20577"/>
        <pc:sldMkLst>
          <pc:docMk/>
          <pc:sldMk cId="45458089" sldId="271"/>
        </pc:sldMkLst>
        <pc:spChg chg="mod">
          <ac:chgData name="Mezri Sahtout" userId="f070a97a-d660-4ddc-b406-54c3d87c487b" providerId="ADAL" clId="{4F7F332E-FA7C-44DD-9981-864AEAA17ACB}" dt="2021-11-29T00:47:30.144" v="10865" actId="20577"/>
          <ac:spMkLst>
            <pc:docMk/>
            <pc:sldMk cId="45458089" sldId="271"/>
            <ac:spMk id="173" creationId="{5A85254C-05EF-48AA-8C2A-62A98D1B9DD2}"/>
          </ac:spMkLst>
        </pc:spChg>
      </pc:sldChg>
    </pc:docChg>
  </pc:docChgLst>
  <pc:docChgLst>
    <pc:chgData name="Mezri Sahtout" userId="f070a97a-d660-4ddc-b406-54c3d87c487b" providerId="ADAL" clId="{E807AF9C-760F-46C6-99A0-8523EC722EC9}"/>
    <pc:docChg chg="undo custSel addSld modSld">
      <pc:chgData name="Mezri Sahtout" userId="f070a97a-d660-4ddc-b406-54c3d87c487b" providerId="ADAL" clId="{E807AF9C-760F-46C6-99A0-8523EC722EC9}" dt="2021-11-29T01:34:04.288" v="302" actId="20577"/>
      <pc:docMkLst>
        <pc:docMk/>
      </pc:docMkLst>
      <pc:sldChg chg="modSp mod">
        <pc:chgData name="Mezri Sahtout" userId="f070a97a-d660-4ddc-b406-54c3d87c487b" providerId="ADAL" clId="{E807AF9C-760F-46C6-99A0-8523EC722EC9}" dt="2021-11-29T01:23:30.590" v="213" actId="790"/>
        <pc:sldMkLst>
          <pc:docMk/>
          <pc:sldMk cId="1164545992" sldId="262"/>
        </pc:sldMkLst>
        <pc:spChg chg="mod">
          <ac:chgData name="Mezri Sahtout" userId="f070a97a-d660-4ddc-b406-54c3d87c487b" providerId="ADAL" clId="{E807AF9C-760F-46C6-99A0-8523EC722EC9}" dt="2021-11-29T01:23:30.590" v="213" actId="790"/>
          <ac:spMkLst>
            <pc:docMk/>
            <pc:sldMk cId="1164545992" sldId="262"/>
            <ac:spMk id="2" creationId="{FF6DB33D-C589-451D-B210-79DBF489FB9F}"/>
          </ac:spMkLst>
        </pc:spChg>
      </pc:sldChg>
      <pc:sldChg chg="modSp mod">
        <pc:chgData name="Mezri Sahtout" userId="f070a97a-d660-4ddc-b406-54c3d87c487b" providerId="ADAL" clId="{E807AF9C-760F-46C6-99A0-8523EC722EC9}" dt="2021-11-29T01:32:21.213" v="280" actId="20577"/>
        <pc:sldMkLst>
          <pc:docMk/>
          <pc:sldMk cId="1769744357" sldId="267"/>
        </pc:sldMkLst>
        <pc:spChg chg="mod">
          <ac:chgData name="Mezri Sahtout" userId="f070a97a-d660-4ddc-b406-54c3d87c487b" providerId="ADAL" clId="{E807AF9C-760F-46C6-99A0-8523EC722EC9}" dt="2021-11-29T01:32:21.213" v="280" actId="20577"/>
          <ac:spMkLst>
            <pc:docMk/>
            <pc:sldMk cId="1769744357" sldId="267"/>
            <ac:spMk id="2" creationId="{F6A8944A-308B-4203-BB0F-4991EA7F83DD}"/>
          </ac:spMkLst>
        </pc:spChg>
      </pc:sldChg>
      <pc:sldChg chg="addSp delSp modSp mod modAnim">
        <pc:chgData name="Mezri Sahtout" userId="f070a97a-d660-4ddc-b406-54c3d87c487b" providerId="ADAL" clId="{E807AF9C-760F-46C6-99A0-8523EC722EC9}" dt="2021-11-29T01:33:48.625" v="287" actId="14100"/>
        <pc:sldMkLst>
          <pc:docMk/>
          <pc:sldMk cId="2855546535" sldId="268"/>
        </pc:sldMkLst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4" creationId="{1B74B0AB-EFC3-4F3B-8B11-08C53EE22177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9" creationId="{DDDDFDEA-9C61-4CA0-9F18-78AFC44ACD4B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0" creationId="{C04B96B6-B9BA-46AA-B3A5-A0ABBAC9D4DE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5" creationId="{CEB074C1-DC9B-49ED-8D27-D896F5B0BFB3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6" creationId="{D474962D-FA13-47DA-BC82-36586C5A3530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20" creationId="{79C5C21B-0D10-4BA2-9FEB-EB0EF932DF89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21" creationId="{B7BE899D-D8F7-4055-B621-A7FAB6A87D66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28" creationId="{7557FEAE-206A-469B-BEAA-0344FB1E4441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29" creationId="{3F9431EE-E446-4E96-B831-E3D06A9271D1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32" creationId="{060E42FE-6623-4296-84BB-952564DDEDEF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33" creationId="{BEAD71E4-D15C-4CD3-B9FA-C6274A2218BC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44" creationId="{9F77CEE5-4390-41F3-BBDE-2D3867992765}"/>
          </ac:spMkLst>
        </pc:spChg>
        <pc:spChg chg="add del mod">
          <ac:chgData name="Mezri Sahtout" userId="f070a97a-d660-4ddc-b406-54c3d87c487b" providerId="ADAL" clId="{E807AF9C-760F-46C6-99A0-8523EC722EC9}" dt="2021-11-29T01:26:31.173" v="234" actId="1076"/>
          <ac:spMkLst>
            <pc:docMk/>
            <pc:sldMk cId="2855546535" sldId="268"/>
            <ac:spMk id="54" creationId="{18986650-5EBD-4073-B5A2-EE6724D4ECEB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56" creationId="{4EF90CA4-D94F-47D4-BA00-A203F26A5506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59" creationId="{DD7AAD42-D172-492B-A354-A2F67FB07477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70" creationId="{0538F371-4292-4B22-A7A8-E9646304DFED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71" creationId="{F8BA68D9-20EF-41AF-B46D-FBB107BEFCBB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72" creationId="{857C62A0-93AB-4E83-95C0-366CB2F9B61E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75" creationId="{B35E7DCB-55B2-4545-9EAF-E99680A7D5DA}"/>
          </ac:spMkLst>
        </pc:spChg>
        <pc:spChg chg="add del mod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76" creationId="{AA0A6DED-37CC-4E64-A196-91CDC288A485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77" creationId="{B91EC9E4-48DA-414E-BC66-CBE962089C41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78" creationId="{F5514784-3734-458D-9670-376CACC86BC0}"/>
          </ac:spMkLst>
        </pc:spChg>
        <pc:spChg chg="add del mod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79" creationId="{0CC4F69B-72C6-48F3-8280-CBA75B6994EE}"/>
          </ac:spMkLst>
        </pc:spChg>
        <pc:spChg chg="add del mod">
          <ac:chgData name="Mezri Sahtout" userId="f070a97a-d660-4ddc-b406-54c3d87c487b" providerId="ADAL" clId="{E807AF9C-760F-46C6-99A0-8523EC722EC9}" dt="2021-11-29T01:33:48.625" v="287" actId="14100"/>
          <ac:spMkLst>
            <pc:docMk/>
            <pc:sldMk cId="2855546535" sldId="268"/>
            <ac:spMk id="80" creationId="{7ED11980-08AA-4386-998B-31A751724E53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81" creationId="{10E12BD5-312E-4A46-9CE4-390F820973F2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82" creationId="{52D90D50-84B6-46B3-9E79-C3B2197CA5A1}"/>
          </ac:spMkLst>
        </pc:spChg>
        <pc:spChg chg="add mod">
          <ac:chgData name="Mezri Sahtout" userId="f070a97a-d660-4ddc-b406-54c3d87c487b" providerId="ADAL" clId="{E807AF9C-760F-46C6-99A0-8523EC722EC9}" dt="2021-11-29T01:26:49.157" v="236" actId="1076"/>
          <ac:spMkLst>
            <pc:docMk/>
            <pc:sldMk cId="2855546535" sldId="268"/>
            <ac:spMk id="83" creationId="{8BA3D007-CEFF-435F-97F2-9EE0C5AC9EED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93" creationId="{8CBD6C11-BD71-408B-A769-D43117A71430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98" creationId="{DC8F8A4D-7148-4325-8423-1478DFE4A8F4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03" creationId="{F72AD286-1A98-4D8F-8399-D2E7D3231F4C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08" creationId="{56D5720A-5113-4532-B358-F36B4E76768E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17" creationId="{F1E537FD-F179-4653-BBF5-64EBFB88D25B}"/>
          </ac:spMkLst>
        </pc:spChg>
        <pc:spChg chg="add del mod">
          <ac:chgData name="Mezri Sahtout" userId="f070a97a-d660-4ddc-b406-54c3d87c487b" providerId="ADAL" clId="{E807AF9C-760F-46C6-99A0-8523EC722EC9}" dt="2021-11-29T01:21:28.301" v="212" actId="14100"/>
          <ac:spMkLst>
            <pc:docMk/>
            <pc:sldMk cId="2855546535" sldId="268"/>
            <ac:spMk id="136" creationId="{2A2C08EA-2F42-4D8D-8A7B-624C35474E54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39" creationId="{E685366C-B6D6-4A13-9682-F1E8CE323E6A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40" creationId="{3D5B00CB-2F4C-44C3-B55E-D3821DEC48D3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49" creationId="{CE6DB2F8-B97B-478A-B501-6E2720ACB73C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65" creationId="{697BD104-B639-4C7E-8E85-AFD81DB11BEF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69" creationId="{8309F802-3CA1-4C68-98B4-6228FEABD7BA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71" creationId="{E06B5A05-F6A1-405C-8DBB-0FC8194A72EC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73" creationId="{5A85254C-05EF-48AA-8C2A-62A98D1B9DD2}"/>
          </ac:spMkLst>
        </pc:spChg>
        <pc:spChg chg="add del">
          <ac:chgData name="Mezri Sahtout" userId="f070a97a-d660-4ddc-b406-54c3d87c487b" providerId="ADAL" clId="{E807AF9C-760F-46C6-99A0-8523EC722EC9}" dt="2021-11-29T01:05:49.122" v="126" actId="478"/>
          <ac:spMkLst>
            <pc:docMk/>
            <pc:sldMk cId="2855546535" sldId="268"/>
            <ac:spMk id="175" creationId="{3EBF2028-2C60-457E-BBA0-901959768583}"/>
          </ac:spMkLst>
        </pc:sp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7" creationId="{740B53C0-D75A-4029-A9E5-E1272E4330D1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8" creationId="{24672243-8D78-48B8-824B-2A594A45CAF4}"/>
          </ac:picMkLst>
        </pc:picChg>
        <pc:picChg chg="add del mod">
          <ac:chgData name="Mezri Sahtout" userId="f070a97a-d660-4ddc-b406-54c3d87c487b" providerId="ADAL" clId="{E807AF9C-760F-46C6-99A0-8523EC722EC9}" dt="2021-11-29T01:26:17.185" v="231" actId="1076"/>
          <ac:picMkLst>
            <pc:docMk/>
            <pc:sldMk cId="2855546535" sldId="268"/>
            <ac:picMk id="17" creationId="{FE1AE8D6-4EF8-4C77-BF9D-376610B655D1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18" creationId="{A356805B-1519-4258-A89B-50740216100C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19" creationId="{EC6ADD5C-7C4B-4EB6-A187-D1737F59153B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22" creationId="{51F834D5-764E-41A2-A91F-2D7C407C9567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23" creationId="{264E3F64-E3D1-4C73-A2C1-7E2179F4193E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24" creationId="{24B3E78F-FACC-4731-8F6A-836026683858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25" creationId="{F7FC3B77-258E-4092-9787-059D80B404D6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26" creationId="{6B310B38-D3A2-41D6-87D8-11DB82F3907D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27" creationId="{252DAA66-DAD5-44FF-9DB7-EFFA6888C98C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30" creationId="{B1839C99-80E0-45CA-8C99-3D1E7D21B77F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31" creationId="{2FC45441-1042-4565-B1CD-C9D18076FD51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34" creationId="{E8C151FF-4865-47CD-8119-DE75F14DE39A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35" creationId="{C94E4760-C9C9-4E93-BAA3-45570E7E12F2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36" creationId="{11084C74-AB7F-4474-A2FE-077D660FD3A1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37" creationId="{F2883615-1237-48F5-9438-68FC0147C928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39" creationId="{AEA3FBF0-C919-430F-8323-3538473277F3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41" creationId="{DE18194C-44A6-4BD3-91C8-05234BF51C57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43" creationId="{72662201-2F60-407C-B0FC-54FF9F89343A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46" creationId="{574B82DB-CADB-4D26-90F0-131CEC1060FD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49" creationId="{1FA2DB45-85C1-4BC7-9FCB-BAEDED8BF658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51" creationId="{8D54ABD6-D1E8-444D-9279-2FE863746C7C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52" creationId="{E17B2CBD-D5C6-4D46-B05A-B5E355F2265C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53" creationId="{1D32AA2C-646D-4A5A-9723-5C5C52F3CAD0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105" creationId="{EB051D8C-2309-42F0-98D4-06739F18D55E}"/>
          </ac:picMkLst>
        </pc:picChg>
        <pc:picChg chg="add del">
          <ac:chgData name="Mezri Sahtout" userId="f070a97a-d660-4ddc-b406-54c3d87c487b" providerId="ADAL" clId="{E807AF9C-760F-46C6-99A0-8523EC722EC9}" dt="2021-11-29T01:05:49.122" v="126" actId="478"/>
          <ac:picMkLst>
            <pc:docMk/>
            <pc:sldMk cId="2855546535" sldId="268"/>
            <ac:picMk id="178" creationId="{EF5EC5D3-3D6E-4D2B-9ECF-6E588B78DE32}"/>
          </ac:picMkLst>
        </pc:pic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61" creationId="{5209CA69-23C7-47A6-97F0-6BB09580990C}"/>
          </ac:cxnSpMkLst>
        </pc:cxn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64" creationId="{5B20F0B4-DEAF-4644-B4AE-F3204BB1D8BB}"/>
          </ac:cxnSpMkLst>
        </pc:cxn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87" creationId="{55DC9C4B-36D4-4C17-A1B4-F0440646FB3E}"/>
          </ac:cxnSpMkLst>
        </pc:cxn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90" creationId="{2B97BC13-BEB7-4107-B0FD-1FD446857431}"/>
          </ac:cxnSpMkLst>
        </pc:cxn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95" creationId="{3F440EB6-A65D-4468-BF47-5CF080253AF1}"/>
          </ac:cxnSpMkLst>
        </pc:cxn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99" creationId="{8E80B1B7-1804-4444-A77E-A37D3EA05404}"/>
          </ac:cxnSpMkLst>
        </pc:cxn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106" creationId="{38B6CFE8-1971-47D3-8284-CE64C6403D55}"/>
          </ac:cxnSpMkLst>
        </pc:cxn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110" creationId="{574D2D86-2204-4924-A569-E3D9885290CD}"/>
          </ac:cxnSpMkLst>
        </pc:cxn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141" creationId="{3882F1CB-46C4-40A4-ABE4-ED966CE78FF8}"/>
          </ac:cxnSpMkLst>
        </pc:cxnChg>
        <pc:cxnChg chg="add del">
          <ac:chgData name="Mezri Sahtout" userId="f070a97a-d660-4ddc-b406-54c3d87c487b" providerId="ADAL" clId="{E807AF9C-760F-46C6-99A0-8523EC722EC9}" dt="2021-11-29T01:05:49.122" v="126" actId="478"/>
          <ac:cxnSpMkLst>
            <pc:docMk/>
            <pc:sldMk cId="2855546535" sldId="268"/>
            <ac:cxnSpMk id="167" creationId="{7AC65A8D-8731-447F-88FD-351DC708C09B}"/>
          </ac:cxnSpMkLst>
        </pc:cxnChg>
      </pc:sldChg>
      <pc:sldChg chg="addSp delSp modSp mod">
        <pc:chgData name="Mezri Sahtout" userId="f070a97a-d660-4ddc-b406-54c3d87c487b" providerId="ADAL" clId="{E807AF9C-760F-46C6-99A0-8523EC722EC9}" dt="2021-11-29T01:19:37.026" v="198" actId="26606"/>
        <pc:sldMkLst>
          <pc:docMk/>
          <pc:sldMk cId="4056534000" sldId="270"/>
        </pc:sldMkLst>
        <pc:spChg chg="mod">
          <ac:chgData name="Mezri Sahtout" userId="f070a97a-d660-4ddc-b406-54c3d87c487b" providerId="ADAL" clId="{E807AF9C-760F-46C6-99A0-8523EC722EC9}" dt="2021-11-29T01:19:37.026" v="198" actId="26606"/>
          <ac:spMkLst>
            <pc:docMk/>
            <pc:sldMk cId="4056534000" sldId="270"/>
            <ac:spMk id="2" creationId="{5A51348C-2E86-432D-8D61-D85793666C1B}"/>
          </ac:spMkLst>
        </pc:spChg>
        <pc:spChg chg="mod">
          <ac:chgData name="Mezri Sahtout" userId="f070a97a-d660-4ddc-b406-54c3d87c487b" providerId="ADAL" clId="{E807AF9C-760F-46C6-99A0-8523EC722EC9}" dt="2021-11-29T01:19:37.026" v="198" actId="26606"/>
          <ac:spMkLst>
            <pc:docMk/>
            <pc:sldMk cId="4056534000" sldId="270"/>
            <ac:spMk id="3" creationId="{6409EE31-67E1-4DD1-8666-883092862E84}"/>
          </ac:spMkLst>
        </pc:spChg>
        <pc:spChg chg="mod">
          <ac:chgData name="Mezri Sahtout" userId="f070a97a-d660-4ddc-b406-54c3d87c487b" providerId="ADAL" clId="{E807AF9C-760F-46C6-99A0-8523EC722EC9}" dt="2021-11-29T01:19:37.026" v="198" actId="26606"/>
          <ac:spMkLst>
            <pc:docMk/>
            <pc:sldMk cId="4056534000" sldId="270"/>
            <ac:spMk id="4" creationId="{4EC75C50-7A22-48B2-867E-7503C37A74C0}"/>
          </ac:spMkLst>
        </pc:spChg>
        <pc:spChg chg="add del">
          <ac:chgData name="Mezri Sahtout" userId="f070a97a-d660-4ddc-b406-54c3d87c487b" providerId="ADAL" clId="{E807AF9C-760F-46C6-99A0-8523EC722EC9}" dt="2021-11-29T01:19:37.026" v="198" actId="26606"/>
          <ac:spMkLst>
            <pc:docMk/>
            <pc:sldMk cId="4056534000" sldId="270"/>
            <ac:spMk id="37" creationId="{2659FDB4-FCBE-4A89-B46D-43D4FA54464D}"/>
          </ac:spMkLst>
        </pc:spChg>
        <pc:spChg chg="add del">
          <ac:chgData name="Mezri Sahtout" userId="f070a97a-d660-4ddc-b406-54c3d87c487b" providerId="ADAL" clId="{E807AF9C-760F-46C6-99A0-8523EC722EC9}" dt="2021-11-29T01:19:29.720" v="195" actId="26606"/>
          <ac:spMkLst>
            <pc:docMk/>
            <pc:sldMk cId="4056534000" sldId="270"/>
            <ac:spMk id="44" creationId="{955A2079-FA98-4876-80F0-72364A7D2EA4}"/>
          </ac:spMkLst>
        </pc:spChg>
        <pc:spChg chg="add del">
          <ac:chgData name="Mezri Sahtout" userId="f070a97a-d660-4ddc-b406-54c3d87c487b" providerId="ADAL" clId="{E807AF9C-760F-46C6-99A0-8523EC722EC9}" dt="2021-11-29T01:19:36.860" v="197" actId="26606"/>
          <ac:spMkLst>
            <pc:docMk/>
            <pc:sldMk cId="4056534000" sldId="270"/>
            <ac:spMk id="46" creationId="{E02239D2-A05D-4A1C-9F06-FBA7FC730E1B}"/>
          </ac:spMkLst>
        </pc:spChg>
        <pc:graphicFrameChg chg="mod modGraphic">
          <ac:chgData name="Mezri Sahtout" userId="f070a97a-d660-4ddc-b406-54c3d87c487b" providerId="ADAL" clId="{E807AF9C-760F-46C6-99A0-8523EC722EC9}" dt="2021-11-29T01:19:37.026" v="198" actId="26606"/>
          <ac:graphicFrameMkLst>
            <pc:docMk/>
            <pc:sldMk cId="4056534000" sldId="270"/>
            <ac:graphicFrameMk id="39" creationId="{A5888E6D-82EF-4253-922F-D1BFADDF7A65}"/>
          </ac:graphicFrameMkLst>
        </pc:graphicFrameChg>
        <pc:cxnChg chg="add del">
          <ac:chgData name="Mezri Sahtout" userId="f070a97a-d660-4ddc-b406-54c3d87c487b" providerId="ADAL" clId="{E807AF9C-760F-46C6-99A0-8523EC722EC9}" dt="2021-11-29T01:19:37.026" v="198" actId="26606"/>
          <ac:cxnSpMkLst>
            <pc:docMk/>
            <pc:sldMk cId="4056534000" sldId="270"/>
            <ac:cxnSpMk id="38" creationId="{C8F51B3F-8331-4E4A-AE96-D47B1006EEAD}"/>
          </ac:cxnSpMkLst>
        </pc:cxnChg>
      </pc:sldChg>
      <pc:sldChg chg="addSp modSp mod modAnim">
        <pc:chgData name="Mezri Sahtout" userId="f070a97a-d660-4ddc-b406-54c3d87c487b" providerId="ADAL" clId="{E807AF9C-760F-46C6-99A0-8523EC722EC9}" dt="2021-11-29T01:34:04.288" v="302" actId="20577"/>
        <pc:sldMkLst>
          <pc:docMk/>
          <pc:sldMk cId="45458089" sldId="271"/>
        </pc:sldMkLst>
        <pc:spChg chg="add mod">
          <ac:chgData name="Mezri Sahtout" userId="f070a97a-d660-4ddc-b406-54c3d87c487b" providerId="ADAL" clId="{E807AF9C-760F-46C6-99A0-8523EC722EC9}" dt="2021-11-29T00:53:32.086" v="34" actId="14100"/>
          <ac:spMkLst>
            <pc:docMk/>
            <pc:sldMk cId="45458089" sldId="271"/>
            <ac:spMk id="2" creationId="{796FD34E-C987-4715-9B74-2A7686BA3B2C}"/>
          </ac:spMkLst>
        </pc:spChg>
        <pc:spChg chg="add mod">
          <ac:chgData name="Mezri Sahtout" userId="f070a97a-d660-4ddc-b406-54c3d87c487b" providerId="ADAL" clId="{E807AF9C-760F-46C6-99A0-8523EC722EC9}" dt="2021-11-29T01:14:25.738" v="171" actId="1076"/>
          <ac:spMkLst>
            <pc:docMk/>
            <pc:sldMk cId="45458089" sldId="271"/>
            <ac:spMk id="3" creationId="{E71DBADC-F1C7-4679-AD49-7AC0DBCD2DBD}"/>
          </ac:spMkLst>
        </pc:spChg>
        <pc:spChg chg="add mod">
          <ac:chgData name="Mezri Sahtout" userId="f070a97a-d660-4ddc-b406-54c3d87c487b" providerId="ADAL" clId="{E807AF9C-760F-46C6-99A0-8523EC722EC9}" dt="2021-11-29T01:25:59.553" v="228" actId="1076"/>
          <ac:spMkLst>
            <pc:docMk/>
            <pc:sldMk cId="45458089" sldId="271"/>
            <ac:spMk id="5" creationId="{2D5A754D-68A5-4DF1-91F2-246B630A4865}"/>
          </ac:spMkLst>
        </pc:spChg>
        <pc:spChg chg="mod">
          <ac:chgData name="Mezri Sahtout" userId="f070a97a-d660-4ddc-b406-54c3d87c487b" providerId="ADAL" clId="{E807AF9C-760F-46C6-99A0-8523EC722EC9}" dt="2021-11-29T01:34:04.288" v="302" actId="20577"/>
          <ac:spMkLst>
            <pc:docMk/>
            <pc:sldMk cId="45458089" sldId="271"/>
            <ac:spMk id="54" creationId="{18986650-5EBD-4073-B5A2-EE6724D4ECEB}"/>
          </ac:spMkLst>
        </pc:spChg>
        <pc:spChg chg="add mod">
          <ac:chgData name="Mezri Sahtout" userId="f070a97a-d660-4ddc-b406-54c3d87c487b" providerId="ADAL" clId="{E807AF9C-760F-46C6-99A0-8523EC722EC9}" dt="2021-11-29T00:53:42.806" v="36" actId="1076"/>
          <ac:spMkLst>
            <pc:docMk/>
            <pc:sldMk cId="45458089" sldId="271"/>
            <ac:spMk id="89" creationId="{7375A50F-A5C7-4ACA-92E0-29BA856C318E}"/>
          </ac:spMkLst>
        </pc:spChg>
        <pc:spChg chg="mod">
          <ac:chgData name="Mezri Sahtout" userId="f070a97a-d660-4ddc-b406-54c3d87c487b" providerId="ADAL" clId="{E807AF9C-760F-46C6-99A0-8523EC722EC9}" dt="2021-11-29T01:09:17.128" v="153" actId="20577"/>
          <ac:spMkLst>
            <pc:docMk/>
            <pc:sldMk cId="45458089" sldId="271"/>
            <ac:spMk id="114" creationId="{88DBB974-94E2-410F-AADA-99246F3CC763}"/>
          </ac:spMkLst>
        </pc:spChg>
        <pc:picChg chg="mod">
          <ac:chgData name="Mezri Sahtout" userId="f070a97a-d660-4ddc-b406-54c3d87c487b" providerId="ADAL" clId="{E807AF9C-760F-46C6-99A0-8523EC722EC9}" dt="2021-11-29T01:25:24.606" v="214" actId="1076"/>
          <ac:picMkLst>
            <pc:docMk/>
            <pc:sldMk cId="45458089" sldId="271"/>
            <ac:picMk id="17" creationId="{FE1AE8D6-4EF8-4C77-BF9D-376610B655D1}"/>
          </ac:picMkLst>
        </pc:picChg>
      </pc:sldChg>
      <pc:sldChg chg="addSp modSp add mod setBg">
        <pc:chgData name="Mezri Sahtout" userId="f070a97a-d660-4ddc-b406-54c3d87c487b" providerId="ADAL" clId="{E807AF9C-760F-46C6-99A0-8523EC722EC9}" dt="2021-11-29T01:30:01.141" v="259" actId="1076"/>
        <pc:sldMkLst>
          <pc:docMk/>
          <pc:sldMk cId="54550030" sldId="2972"/>
        </pc:sldMkLst>
        <pc:spChg chg="add mod">
          <ac:chgData name="Mezri Sahtout" userId="f070a97a-d660-4ddc-b406-54c3d87c487b" providerId="ADAL" clId="{E807AF9C-760F-46C6-99A0-8523EC722EC9}" dt="2021-11-29T01:30:01.141" v="259" actId="1076"/>
          <ac:spMkLst>
            <pc:docMk/>
            <pc:sldMk cId="54550030" sldId="2972"/>
            <ac:spMk id="2" creationId="{C9C2CB94-098C-47AA-99B9-E1B3B383F58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CD5C1-665D-40A5-B768-848F313BE7C4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40ED8B-F73F-4C46-A638-A5C4AE895EB4}">
      <dgm:prSet custT="1"/>
      <dgm:spPr/>
      <dgm:t>
        <a:bodyPr/>
        <a:lstStyle/>
        <a:p>
          <a:r>
            <a:rPr lang="fr-FR" sz="1700" noProof="0" dirty="0"/>
            <a:t>Attribuer les droits d’accès en suivant </a:t>
          </a:r>
          <a:r>
            <a:rPr lang="fr-FR" sz="1700" b="1" noProof="0" dirty="0"/>
            <a:t>le principe du moindre privilège</a:t>
          </a:r>
          <a:endParaRPr lang="fr-FR" sz="1500" dirty="0"/>
        </a:p>
      </dgm:t>
    </dgm:pt>
    <dgm:pt modelId="{B9AF5377-83AC-448E-8E94-8DBC018ED35A}" type="parTrans" cxnId="{68DB4D43-8984-4E5D-BF3D-ADA8024FF7D8}">
      <dgm:prSet/>
      <dgm:spPr/>
      <dgm:t>
        <a:bodyPr/>
        <a:lstStyle/>
        <a:p>
          <a:endParaRPr lang="en-US"/>
        </a:p>
      </dgm:t>
    </dgm:pt>
    <dgm:pt modelId="{D58DBAFA-6E7B-42F2-BC4C-77C505F4DDD1}" type="sibTrans" cxnId="{68DB4D43-8984-4E5D-BF3D-ADA8024FF7D8}">
      <dgm:prSet/>
      <dgm:spPr/>
      <dgm:t>
        <a:bodyPr/>
        <a:lstStyle/>
        <a:p>
          <a:endParaRPr lang="en-US"/>
        </a:p>
      </dgm:t>
    </dgm:pt>
    <dgm:pt modelId="{3006C4B2-8E71-472F-91E6-6FCBFD2F585F}">
      <dgm:prSet custT="1"/>
      <dgm:spPr/>
      <dgm:t>
        <a:bodyPr/>
        <a:lstStyle/>
        <a:p>
          <a:r>
            <a:rPr lang="fr-FR" sz="1700" b="1" dirty="0"/>
            <a:t>Vérifier l’identité</a:t>
          </a:r>
          <a:r>
            <a:rPr lang="fr-FR" sz="1700" dirty="0"/>
            <a:t> </a:t>
          </a:r>
          <a:r>
            <a:rPr lang="fr-FR" sz="1700" b="1" dirty="0"/>
            <a:t>en continu</a:t>
          </a:r>
          <a:r>
            <a:rPr lang="fr-FR" sz="1700" dirty="0"/>
            <a:t> avec un ou plusieurs </a:t>
          </a:r>
          <a:r>
            <a:rPr lang="fr-FR" sz="1700" b="1" dirty="0"/>
            <a:t>facteurs d’authentification</a:t>
          </a:r>
          <a:r>
            <a:rPr lang="fr-FR" sz="1700" dirty="0"/>
            <a:t> (2FA, FIDO, </a:t>
          </a:r>
          <a:r>
            <a:rPr lang="fr-FR" sz="1700" dirty="0" err="1"/>
            <a:t>Certificat,etc</a:t>
          </a:r>
          <a:r>
            <a:rPr lang="fr-FR" sz="1700" dirty="0"/>
            <a:t>…) à l’accès de toute application (cloud et </a:t>
          </a:r>
          <a:r>
            <a:rPr lang="fr-FR" sz="1700" b="1" dirty="0"/>
            <a:t>sur site</a:t>
          </a:r>
          <a:r>
            <a:rPr lang="fr-FR" sz="1700" dirty="0"/>
            <a:t>)</a:t>
          </a:r>
          <a:endParaRPr lang="en-US" sz="1700" dirty="0"/>
        </a:p>
      </dgm:t>
    </dgm:pt>
    <dgm:pt modelId="{24FFF019-C930-4F56-80C5-FAB1ACD72EA2}" type="parTrans" cxnId="{C2FD7F9B-0610-479B-9B09-06DD7A6F5BE7}">
      <dgm:prSet/>
      <dgm:spPr/>
      <dgm:t>
        <a:bodyPr/>
        <a:lstStyle/>
        <a:p>
          <a:endParaRPr lang="en-US"/>
        </a:p>
      </dgm:t>
    </dgm:pt>
    <dgm:pt modelId="{9A1E500A-A482-4937-A122-4857C7FCB900}" type="sibTrans" cxnId="{C2FD7F9B-0610-479B-9B09-06DD7A6F5BE7}">
      <dgm:prSet/>
      <dgm:spPr/>
      <dgm:t>
        <a:bodyPr/>
        <a:lstStyle/>
        <a:p>
          <a:endParaRPr lang="en-US"/>
        </a:p>
      </dgm:t>
    </dgm:pt>
    <dgm:pt modelId="{1751727C-6C61-4AC8-9F69-ADA93B4A42E0}">
      <dgm:prSet custT="1"/>
      <dgm:spPr/>
      <dgm:t>
        <a:bodyPr/>
        <a:lstStyle/>
        <a:p>
          <a:endParaRPr lang="fr-FR" sz="1700" noProof="0" dirty="0"/>
        </a:p>
        <a:p>
          <a:pPr algn="l"/>
          <a:r>
            <a:rPr lang="fr-FR" sz="1700" b="1" noProof="0" dirty="0"/>
            <a:t>Fédération de toutes les identités (interne, externe, public..</a:t>
          </a:r>
          <a:r>
            <a:rPr lang="fr-FR" sz="1700" b="1" noProof="0" dirty="0" err="1"/>
            <a:t>etc</a:t>
          </a:r>
          <a:r>
            <a:rPr lang="fr-FR" sz="1700" b="1" noProof="0" dirty="0"/>
            <a:t>.) </a:t>
          </a:r>
          <a:endParaRPr lang="fr-FR" sz="1700" b="1" dirty="0"/>
        </a:p>
        <a:p>
          <a:pPr algn="l"/>
          <a:endParaRPr lang="fr-FR" sz="1700" noProof="0" dirty="0"/>
        </a:p>
        <a:p>
          <a:endParaRPr lang="fr-FR" sz="1700" noProof="0" dirty="0"/>
        </a:p>
      </dgm:t>
    </dgm:pt>
    <dgm:pt modelId="{153B81D4-7F79-47A2-8173-48994381A602}" type="parTrans" cxnId="{3A04A79C-FC74-4454-869E-7C69DD982306}">
      <dgm:prSet/>
      <dgm:spPr/>
      <dgm:t>
        <a:bodyPr/>
        <a:lstStyle/>
        <a:p>
          <a:endParaRPr lang="en-GB"/>
        </a:p>
      </dgm:t>
    </dgm:pt>
    <dgm:pt modelId="{DD32E3EB-6DFE-4990-BEDC-5641FD723393}" type="sibTrans" cxnId="{3A04A79C-FC74-4454-869E-7C69DD982306}">
      <dgm:prSet/>
      <dgm:spPr/>
      <dgm:t>
        <a:bodyPr/>
        <a:lstStyle/>
        <a:p>
          <a:endParaRPr lang="en-GB"/>
        </a:p>
      </dgm:t>
    </dgm:pt>
    <dgm:pt modelId="{3938CC42-C4F0-4D1D-AD66-2D9B4CCD8A09}" type="pres">
      <dgm:prSet presAssocID="{99BCD5C1-665D-40A5-B768-848F313BE7C4}" presName="vert0" presStyleCnt="0">
        <dgm:presLayoutVars>
          <dgm:dir/>
          <dgm:animOne val="branch"/>
          <dgm:animLvl val="lvl"/>
        </dgm:presLayoutVars>
      </dgm:prSet>
      <dgm:spPr/>
    </dgm:pt>
    <dgm:pt modelId="{648849C0-C15B-4E4B-A511-0D3563101104}" type="pres">
      <dgm:prSet presAssocID="{D140ED8B-F73F-4C46-A638-A5C4AE895EB4}" presName="thickLine" presStyleLbl="alignNode1" presStyleIdx="0" presStyleCnt="3"/>
      <dgm:spPr/>
    </dgm:pt>
    <dgm:pt modelId="{5D19D2DB-292C-4FE1-A34F-00583CCF1F25}" type="pres">
      <dgm:prSet presAssocID="{D140ED8B-F73F-4C46-A638-A5C4AE895EB4}" presName="horz1" presStyleCnt="0"/>
      <dgm:spPr/>
    </dgm:pt>
    <dgm:pt modelId="{D1ADB95A-4FD0-455F-B193-1886FC587D5E}" type="pres">
      <dgm:prSet presAssocID="{D140ED8B-F73F-4C46-A638-A5C4AE895EB4}" presName="tx1" presStyleLbl="revTx" presStyleIdx="0" presStyleCnt="3" custScaleY="57566" custLinFactNeighborX="272" custLinFactNeighborY="-21907"/>
      <dgm:spPr/>
    </dgm:pt>
    <dgm:pt modelId="{F63100CB-7C84-45BF-AC3B-461FA2C7485B}" type="pres">
      <dgm:prSet presAssocID="{D140ED8B-F73F-4C46-A638-A5C4AE895EB4}" presName="vert1" presStyleCnt="0"/>
      <dgm:spPr/>
    </dgm:pt>
    <dgm:pt modelId="{A2401818-EC96-4B8B-999E-FE8CF2B9DB07}" type="pres">
      <dgm:prSet presAssocID="{3006C4B2-8E71-472F-91E6-6FCBFD2F585F}" presName="thickLine" presStyleLbl="alignNode1" presStyleIdx="1" presStyleCnt="3"/>
      <dgm:spPr/>
    </dgm:pt>
    <dgm:pt modelId="{0F9E5E5E-840F-410F-B8E7-EFF8D74B2FF8}" type="pres">
      <dgm:prSet presAssocID="{3006C4B2-8E71-472F-91E6-6FCBFD2F585F}" presName="horz1" presStyleCnt="0"/>
      <dgm:spPr/>
    </dgm:pt>
    <dgm:pt modelId="{131DEFB3-14CF-45FB-87D4-3FD2CFAA5692}" type="pres">
      <dgm:prSet presAssocID="{3006C4B2-8E71-472F-91E6-6FCBFD2F585F}" presName="tx1" presStyleLbl="revTx" presStyleIdx="1" presStyleCnt="3" custScaleY="56413"/>
      <dgm:spPr/>
    </dgm:pt>
    <dgm:pt modelId="{277F7E34-FDDD-44FF-9556-D4C86E27C747}" type="pres">
      <dgm:prSet presAssocID="{3006C4B2-8E71-472F-91E6-6FCBFD2F585F}" presName="vert1" presStyleCnt="0"/>
      <dgm:spPr/>
    </dgm:pt>
    <dgm:pt modelId="{5AFDDF87-E0F0-4ABA-AA01-1DCE35ECA00F}" type="pres">
      <dgm:prSet presAssocID="{1751727C-6C61-4AC8-9F69-ADA93B4A42E0}" presName="thickLine" presStyleLbl="alignNode1" presStyleIdx="2" presStyleCnt="3"/>
      <dgm:spPr/>
    </dgm:pt>
    <dgm:pt modelId="{260873BE-B41F-403D-948F-4AC5688E2669}" type="pres">
      <dgm:prSet presAssocID="{1751727C-6C61-4AC8-9F69-ADA93B4A42E0}" presName="horz1" presStyleCnt="0"/>
      <dgm:spPr/>
    </dgm:pt>
    <dgm:pt modelId="{5E388A36-7A2A-4E48-A116-9E476D538D90}" type="pres">
      <dgm:prSet presAssocID="{1751727C-6C61-4AC8-9F69-ADA93B4A42E0}" presName="tx1" presStyleLbl="revTx" presStyleIdx="2" presStyleCnt="3" custScaleY="74519"/>
      <dgm:spPr/>
    </dgm:pt>
    <dgm:pt modelId="{C6DE2508-5657-4B27-B6A6-BAC4B9A87C15}" type="pres">
      <dgm:prSet presAssocID="{1751727C-6C61-4AC8-9F69-ADA93B4A42E0}" presName="vert1" presStyleCnt="0"/>
      <dgm:spPr/>
    </dgm:pt>
  </dgm:ptLst>
  <dgm:cxnLst>
    <dgm:cxn modelId="{163E6500-025F-46CC-B08A-575270780978}" type="presOf" srcId="{99BCD5C1-665D-40A5-B768-848F313BE7C4}" destId="{3938CC42-C4F0-4D1D-AD66-2D9B4CCD8A09}" srcOrd="0" destOrd="0" presId="urn:microsoft.com/office/officeart/2008/layout/LinedList"/>
    <dgm:cxn modelId="{68DB4D43-8984-4E5D-BF3D-ADA8024FF7D8}" srcId="{99BCD5C1-665D-40A5-B768-848F313BE7C4}" destId="{D140ED8B-F73F-4C46-A638-A5C4AE895EB4}" srcOrd="0" destOrd="0" parTransId="{B9AF5377-83AC-448E-8E94-8DBC018ED35A}" sibTransId="{D58DBAFA-6E7B-42F2-BC4C-77C505F4DDD1}"/>
    <dgm:cxn modelId="{BBBE6859-F00E-46CB-8734-5AECBFA51F07}" type="presOf" srcId="{1751727C-6C61-4AC8-9F69-ADA93B4A42E0}" destId="{5E388A36-7A2A-4E48-A116-9E476D538D90}" srcOrd="0" destOrd="0" presId="urn:microsoft.com/office/officeart/2008/layout/LinedList"/>
    <dgm:cxn modelId="{C2FD7F9B-0610-479B-9B09-06DD7A6F5BE7}" srcId="{99BCD5C1-665D-40A5-B768-848F313BE7C4}" destId="{3006C4B2-8E71-472F-91E6-6FCBFD2F585F}" srcOrd="1" destOrd="0" parTransId="{24FFF019-C930-4F56-80C5-FAB1ACD72EA2}" sibTransId="{9A1E500A-A482-4937-A122-4857C7FCB900}"/>
    <dgm:cxn modelId="{3A04A79C-FC74-4454-869E-7C69DD982306}" srcId="{99BCD5C1-665D-40A5-B768-848F313BE7C4}" destId="{1751727C-6C61-4AC8-9F69-ADA93B4A42E0}" srcOrd="2" destOrd="0" parTransId="{153B81D4-7F79-47A2-8173-48994381A602}" sibTransId="{DD32E3EB-6DFE-4990-BEDC-5641FD723393}"/>
    <dgm:cxn modelId="{3883A0A3-D1A9-47FB-A487-789C1677102D}" type="presOf" srcId="{3006C4B2-8E71-472F-91E6-6FCBFD2F585F}" destId="{131DEFB3-14CF-45FB-87D4-3FD2CFAA5692}" srcOrd="0" destOrd="0" presId="urn:microsoft.com/office/officeart/2008/layout/LinedList"/>
    <dgm:cxn modelId="{17670EEB-7F08-45DE-9ADC-075779D01926}" type="presOf" srcId="{D140ED8B-F73F-4C46-A638-A5C4AE895EB4}" destId="{D1ADB95A-4FD0-455F-B193-1886FC587D5E}" srcOrd="0" destOrd="0" presId="urn:microsoft.com/office/officeart/2008/layout/LinedList"/>
    <dgm:cxn modelId="{C1E09B96-B232-4312-BA90-19BE6CE0F41B}" type="presParOf" srcId="{3938CC42-C4F0-4D1D-AD66-2D9B4CCD8A09}" destId="{648849C0-C15B-4E4B-A511-0D3563101104}" srcOrd="0" destOrd="0" presId="urn:microsoft.com/office/officeart/2008/layout/LinedList"/>
    <dgm:cxn modelId="{FD98D743-3731-4ADB-B223-DAB2518567A9}" type="presParOf" srcId="{3938CC42-C4F0-4D1D-AD66-2D9B4CCD8A09}" destId="{5D19D2DB-292C-4FE1-A34F-00583CCF1F25}" srcOrd="1" destOrd="0" presId="urn:microsoft.com/office/officeart/2008/layout/LinedList"/>
    <dgm:cxn modelId="{AB1F5692-3BCC-4259-8351-830541C68AC1}" type="presParOf" srcId="{5D19D2DB-292C-4FE1-A34F-00583CCF1F25}" destId="{D1ADB95A-4FD0-455F-B193-1886FC587D5E}" srcOrd="0" destOrd="0" presId="urn:microsoft.com/office/officeart/2008/layout/LinedList"/>
    <dgm:cxn modelId="{AD8BF809-F182-41EF-A63C-E39DC3EFE347}" type="presParOf" srcId="{5D19D2DB-292C-4FE1-A34F-00583CCF1F25}" destId="{F63100CB-7C84-45BF-AC3B-461FA2C7485B}" srcOrd="1" destOrd="0" presId="urn:microsoft.com/office/officeart/2008/layout/LinedList"/>
    <dgm:cxn modelId="{23FFA935-9946-40DA-80F3-950C2AC59D4E}" type="presParOf" srcId="{3938CC42-C4F0-4D1D-AD66-2D9B4CCD8A09}" destId="{A2401818-EC96-4B8B-999E-FE8CF2B9DB07}" srcOrd="2" destOrd="0" presId="urn:microsoft.com/office/officeart/2008/layout/LinedList"/>
    <dgm:cxn modelId="{2FA42B07-529F-440E-A0EB-D310ADE4715D}" type="presParOf" srcId="{3938CC42-C4F0-4D1D-AD66-2D9B4CCD8A09}" destId="{0F9E5E5E-840F-410F-B8E7-EFF8D74B2FF8}" srcOrd="3" destOrd="0" presId="urn:microsoft.com/office/officeart/2008/layout/LinedList"/>
    <dgm:cxn modelId="{8716875B-7058-448C-98E2-06E72E8F0EF1}" type="presParOf" srcId="{0F9E5E5E-840F-410F-B8E7-EFF8D74B2FF8}" destId="{131DEFB3-14CF-45FB-87D4-3FD2CFAA5692}" srcOrd="0" destOrd="0" presId="urn:microsoft.com/office/officeart/2008/layout/LinedList"/>
    <dgm:cxn modelId="{DA1A46D7-D16F-47EC-B115-99CBE2663E8D}" type="presParOf" srcId="{0F9E5E5E-840F-410F-B8E7-EFF8D74B2FF8}" destId="{277F7E34-FDDD-44FF-9556-D4C86E27C747}" srcOrd="1" destOrd="0" presId="urn:microsoft.com/office/officeart/2008/layout/LinedList"/>
    <dgm:cxn modelId="{C28C2CFB-3952-45B8-B1C9-308276A74630}" type="presParOf" srcId="{3938CC42-C4F0-4D1D-AD66-2D9B4CCD8A09}" destId="{5AFDDF87-E0F0-4ABA-AA01-1DCE35ECA00F}" srcOrd="4" destOrd="0" presId="urn:microsoft.com/office/officeart/2008/layout/LinedList"/>
    <dgm:cxn modelId="{D4031D04-20B2-4A10-818B-344CDB870AC5}" type="presParOf" srcId="{3938CC42-C4F0-4D1D-AD66-2D9B4CCD8A09}" destId="{260873BE-B41F-403D-948F-4AC5688E2669}" srcOrd="5" destOrd="0" presId="urn:microsoft.com/office/officeart/2008/layout/LinedList"/>
    <dgm:cxn modelId="{6F7B928F-AF22-49F1-AB17-02A13A788E26}" type="presParOf" srcId="{260873BE-B41F-403D-948F-4AC5688E2669}" destId="{5E388A36-7A2A-4E48-A116-9E476D538D90}" srcOrd="0" destOrd="0" presId="urn:microsoft.com/office/officeart/2008/layout/LinedList"/>
    <dgm:cxn modelId="{0021E7B7-6EC4-4D54-85BA-96B96FBE086A}" type="presParOf" srcId="{260873BE-B41F-403D-948F-4AC5688E2669}" destId="{C6DE2508-5657-4B27-B6A6-BAC4B9A87C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CD5C1-665D-40A5-B768-848F313BE7C4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40ED8B-F73F-4C46-A638-A5C4AE895EB4}">
      <dgm:prSet custT="1"/>
      <dgm:spPr/>
      <dgm:t>
        <a:bodyPr/>
        <a:lstStyle/>
        <a:p>
          <a:r>
            <a:rPr lang="fr-FR" sz="1700" b="1" dirty="0"/>
            <a:t>Evaluation du risque en continu</a:t>
          </a:r>
          <a:r>
            <a:rPr lang="fr-FR" sz="1700" dirty="0"/>
            <a:t> des terminaux gérés permettant de détecter une activité suspecte.</a:t>
          </a:r>
          <a:endParaRPr lang="fr-FR" sz="1500" dirty="0"/>
        </a:p>
      </dgm:t>
    </dgm:pt>
    <dgm:pt modelId="{B9AF5377-83AC-448E-8E94-8DBC018ED35A}" type="parTrans" cxnId="{68DB4D43-8984-4E5D-BF3D-ADA8024FF7D8}">
      <dgm:prSet/>
      <dgm:spPr/>
      <dgm:t>
        <a:bodyPr/>
        <a:lstStyle/>
        <a:p>
          <a:endParaRPr lang="en-US"/>
        </a:p>
      </dgm:t>
    </dgm:pt>
    <dgm:pt modelId="{D58DBAFA-6E7B-42F2-BC4C-77C505F4DDD1}" type="sibTrans" cxnId="{68DB4D43-8984-4E5D-BF3D-ADA8024FF7D8}">
      <dgm:prSet/>
      <dgm:spPr/>
      <dgm:t>
        <a:bodyPr/>
        <a:lstStyle/>
        <a:p>
          <a:endParaRPr lang="en-US"/>
        </a:p>
      </dgm:t>
    </dgm:pt>
    <dgm:pt modelId="{A22A7E72-757C-4E70-8524-EA4E241985D9}">
      <dgm:prSet custT="1"/>
      <dgm:spPr/>
      <dgm:t>
        <a:bodyPr/>
        <a:lstStyle/>
        <a:p>
          <a:endParaRPr lang="fr-FR" sz="1700" b="1"/>
        </a:p>
        <a:p>
          <a:r>
            <a:rPr lang="fr-FR" sz="1700" b="1"/>
            <a:t>Restriction dynamique </a:t>
          </a:r>
          <a:r>
            <a:rPr lang="fr-FR" sz="1700"/>
            <a:t>des accès en fonction des risques détectés au niveau des terminaux gérés.</a:t>
          </a:r>
        </a:p>
        <a:p>
          <a:endParaRPr lang="en-US" sz="1300" dirty="0"/>
        </a:p>
      </dgm:t>
    </dgm:pt>
    <dgm:pt modelId="{5712B653-3ADF-4FC2-95A0-76EE4837FD52}" type="parTrans" cxnId="{F4E95B35-61B5-4E59-8EC6-BC3AD5EFFA5A}">
      <dgm:prSet/>
      <dgm:spPr/>
      <dgm:t>
        <a:bodyPr/>
        <a:lstStyle/>
        <a:p>
          <a:endParaRPr lang="en-US"/>
        </a:p>
      </dgm:t>
    </dgm:pt>
    <dgm:pt modelId="{04BE8AAD-8152-4A56-A10C-42087865EE0E}" type="sibTrans" cxnId="{F4E95B35-61B5-4E59-8EC6-BC3AD5EFFA5A}">
      <dgm:prSet/>
      <dgm:spPr/>
      <dgm:t>
        <a:bodyPr/>
        <a:lstStyle/>
        <a:p>
          <a:endParaRPr lang="en-US"/>
        </a:p>
      </dgm:t>
    </dgm:pt>
    <dgm:pt modelId="{B96DFD41-246E-453A-8EFB-F95265F3AEC9}">
      <dgm:prSet custT="1"/>
      <dgm:spPr/>
      <dgm:t>
        <a:bodyPr/>
        <a:lstStyle/>
        <a:p>
          <a:pPr algn="l"/>
          <a:endParaRPr lang="fr-FR" sz="1700" b="1" noProof="0" dirty="0"/>
        </a:p>
        <a:p>
          <a:pPr algn="l"/>
          <a:r>
            <a:rPr lang="fr-FR" sz="1700" b="1" noProof="0" dirty="0"/>
            <a:t>Quid des terminaux non gérés </a:t>
          </a:r>
          <a:r>
            <a:rPr lang="fr-FR" sz="1700" noProof="0" dirty="0"/>
            <a:t>(BYOD, poste de travail non gérés des  partenaires ou du grand public, etc…)? </a:t>
          </a:r>
        </a:p>
        <a:p>
          <a:pPr algn="just"/>
          <a:r>
            <a:rPr lang="fr-FR" sz="1700" noProof="0" dirty="0"/>
            <a:t>L’évaluation de la posture de sécurité du terminal non géré est </a:t>
          </a:r>
          <a:r>
            <a:rPr lang="fr-FR" sz="1700" b="1" noProof="0" dirty="0"/>
            <a:t>impossible ! </a:t>
          </a:r>
          <a:endParaRPr lang="fr-FR" sz="1700" noProof="0" dirty="0"/>
        </a:p>
        <a:p>
          <a:pPr algn="l"/>
          <a:endParaRPr lang="fr-FR" sz="1500" noProof="0" dirty="0"/>
        </a:p>
      </dgm:t>
    </dgm:pt>
    <dgm:pt modelId="{30B39F52-B658-4250-9146-4AE4F9B59B17}" type="parTrans" cxnId="{93DFC535-D75D-4808-B5C9-41F73740543E}">
      <dgm:prSet/>
      <dgm:spPr/>
      <dgm:t>
        <a:bodyPr/>
        <a:lstStyle/>
        <a:p>
          <a:endParaRPr lang="en-US"/>
        </a:p>
      </dgm:t>
    </dgm:pt>
    <dgm:pt modelId="{2B539891-0152-41AE-9416-97B732309F3F}" type="sibTrans" cxnId="{93DFC535-D75D-4808-B5C9-41F73740543E}">
      <dgm:prSet/>
      <dgm:spPr/>
      <dgm:t>
        <a:bodyPr/>
        <a:lstStyle/>
        <a:p>
          <a:endParaRPr lang="en-US"/>
        </a:p>
      </dgm:t>
    </dgm:pt>
    <dgm:pt modelId="{3938CC42-C4F0-4D1D-AD66-2D9B4CCD8A09}" type="pres">
      <dgm:prSet presAssocID="{99BCD5C1-665D-40A5-B768-848F313BE7C4}" presName="vert0" presStyleCnt="0">
        <dgm:presLayoutVars>
          <dgm:dir/>
          <dgm:animOne val="branch"/>
          <dgm:animLvl val="lvl"/>
        </dgm:presLayoutVars>
      </dgm:prSet>
      <dgm:spPr/>
    </dgm:pt>
    <dgm:pt modelId="{648849C0-C15B-4E4B-A511-0D3563101104}" type="pres">
      <dgm:prSet presAssocID="{D140ED8B-F73F-4C46-A638-A5C4AE895EB4}" presName="thickLine" presStyleLbl="alignNode1" presStyleIdx="0" presStyleCnt="3"/>
      <dgm:spPr/>
    </dgm:pt>
    <dgm:pt modelId="{5D19D2DB-292C-4FE1-A34F-00583CCF1F25}" type="pres">
      <dgm:prSet presAssocID="{D140ED8B-F73F-4C46-A638-A5C4AE895EB4}" presName="horz1" presStyleCnt="0"/>
      <dgm:spPr/>
    </dgm:pt>
    <dgm:pt modelId="{D1ADB95A-4FD0-455F-B193-1886FC587D5E}" type="pres">
      <dgm:prSet presAssocID="{D140ED8B-F73F-4C46-A638-A5C4AE895EB4}" presName="tx1" presStyleLbl="revTx" presStyleIdx="0" presStyleCnt="3" custScaleY="52922"/>
      <dgm:spPr/>
    </dgm:pt>
    <dgm:pt modelId="{F63100CB-7C84-45BF-AC3B-461FA2C7485B}" type="pres">
      <dgm:prSet presAssocID="{D140ED8B-F73F-4C46-A638-A5C4AE895EB4}" presName="vert1" presStyleCnt="0"/>
      <dgm:spPr/>
    </dgm:pt>
    <dgm:pt modelId="{BBB6AAB3-CF62-49C9-97CB-92DE3EE94585}" type="pres">
      <dgm:prSet presAssocID="{A22A7E72-757C-4E70-8524-EA4E241985D9}" presName="thickLine" presStyleLbl="alignNode1" presStyleIdx="1" presStyleCnt="3" custLinFactNeighborX="0" custLinFactNeighborY="-1123"/>
      <dgm:spPr/>
    </dgm:pt>
    <dgm:pt modelId="{CAA51991-7A72-4FE3-9F37-CA2FD2CCF726}" type="pres">
      <dgm:prSet presAssocID="{A22A7E72-757C-4E70-8524-EA4E241985D9}" presName="horz1" presStyleCnt="0"/>
      <dgm:spPr/>
    </dgm:pt>
    <dgm:pt modelId="{B25809B4-418D-4E47-A319-5C84DD15E439}" type="pres">
      <dgm:prSet presAssocID="{A22A7E72-757C-4E70-8524-EA4E241985D9}" presName="tx1" presStyleLbl="revTx" presStyleIdx="1" presStyleCnt="3" custScaleY="67611"/>
      <dgm:spPr/>
    </dgm:pt>
    <dgm:pt modelId="{B6A03F22-9EAC-461A-B77D-8808398C344C}" type="pres">
      <dgm:prSet presAssocID="{A22A7E72-757C-4E70-8524-EA4E241985D9}" presName="vert1" presStyleCnt="0"/>
      <dgm:spPr/>
    </dgm:pt>
    <dgm:pt modelId="{668F3933-56CA-459F-808B-A1EA4CC6BD02}" type="pres">
      <dgm:prSet presAssocID="{B96DFD41-246E-453A-8EFB-F95265F3AEC9}" presName="thickLine" presStyleLbl="alignNode1" presStyleIdx="2" presStyleCnt="3"/>
      <dgm:spPr/>
    </dgm:pt>
    <dgm:pt modelId="{154689C0-EB9D-44CF-9B8E-E97B31FB0847}" type="pres">
      <dgm:prSet presAssocID="{B96DFD41-246E-453A-8EFB-F95265F3AEC9}" presName="horz1" presStyleCnt="0"/>
      <dgm:spPr/>
    </dgm:pt>
    <dgm:pt modelId="{57EBB853-DFC3-45B9-B427-A1D288B7FB3E}" type="pres">
      <dgm:prSet presAssocID="{B96DFD41-246E-453A-8EFB-F95265F3AEC9}" presName="tx1" presStyleLbl="revTx" presStyleIdx="2" presStyleCnt="3"/>
      <dgm:spPr/>
    </dgm:pt>
    <dgm:pt modelId="{621CF2FA-2DC8-4DF8-8A9D-63DD004E0960}" type="pres">
      <dgm:prSet presAssocID="{B96DFD41-246E-453A-8EFB-F95265F3AEC9}" presName="vert1" presStyleCnt="0"/>
      <dgm:spPr/>
    </dgm:pt>
  </dgm:ptLst>
  <dgm:cxnLst>
    <dgm:cxn modelId="{F4E95B35-61B5-4E59-8EC6-BC3AD5EFFA5A}" srcId="{99BCD5C1-665D-40A5-B768-848F313BE7C4}" destId="{A22A7E72-757C-4E70-8524-EA4E241985D9}" srcOrd="1" destOrd="0" parTransId="{5712B653-3ADF-4FC2-95A0-76EE4837FD52}" sibTransId="{04BE8AAD-8152-4A56-A10C-42087865EE0E}"/>
    <dgm:cxn modelId="{93DFC535-D75D-4808-B5C9-41F73740543E}" srcId="{99BCD5C1-665D-40A5-B768-848F313BE7C4}" destId="{B96DFD41-246E-453A-8EFB-F95265F3AEC9}" srcOrd="2" destOrd="0" parTransId="{30B39F52-B658-4250-9146-4AE4F9B59B17}" sibTransId="{2B539891-0152-41AE-9416-97B732309F3F}"/>
    <dgm:cxn modelId="{68DB4D43-8984-4E5D-BF3D-ADA8024FF7D8}" srcId="{99BCD5C1-665D-40A5-B768-848F313BE7C4}" destId="{D140ED8B-F73F-4C46-A638-A5C4AE895EB4}" srcOrd="0" destOrd="0" parTransId="{B9AF5377-83AC-448E-8E94-8DBC018ED35A}" sibTransId="{D58DBAFA-6E7B-42F2-BC4C-77C505F4DDD1}"/>
    <dgm:cxn modelId="{C0A97B76-C32A-4921-9F07-72A7370E36BD}" type="presOf" srcId="{99BCD5C1-665D-40A5-B768-848F313BE7C4}" destId="{3938CC42-C4F0-4D1D-AD66-2D9B4CCD8A09}" srcOrd="0" destOrd="0" presId="urn:microsoft.com/office/officeart/2008/layout/LinedList"/>
    <dgm:cxn modelId="{D987017E-6214-406F-8CC7-A0CFD55EFF8E}" type="presOf" srcId="{A22A7E72-757C-4E70-8524-EA4E241985D9}" destId="{B25809B4-418D-4E47-A319-5C84DD15E439}" srcOrd="0" destOrd="0" presId="urn:microsoft.com/office/officeart/2008/layout/LinedList"/>
    <dgm:cxn modelId="{1CDFF4E4-FD79-4DDA-8EF0-B849AC935809}" type="presOf" srcId="{B96DFD41-246E-453A-8EFB-F95265F3AEC9}" destId="{57EBB853-DFC3-45B9-B427-A1D288B7FB3E}" srcOrd="0" destOrd="0" presId="urn:microsoft.com/office/officeart/2008/layout/LinedList"/>
    <dgm:cxn modelId="{5C89A5FC-52D6-4D7B-B253-310D82BE0A35}" type="presOf" srcId="{D140ED8B-F73F-4C46-A638-A5C4AE895EB4}" destId="{D1ADB95A-4FD0-455F-B193-1886FC587D5E}" srcOrd="0" destOrd="0" presId="urn:microsoft.com/office/officeart/2008/layout/LinedList"/>
    <dgm:cxn modelId="{7FE5FD92-00F7-4587-83CC-78EEEC652BAB}" type="presParOf" srcId="{3938CC42-C4F0-4D1D-AD66-2D9B4CCD8A09}" destId="{648849C0-C15B-4E4B-A511-0D3563101104}" srcOrd="0" destOrd="0" presId="urn:microsoft.com/office/officeart/2008/layout/LinedList"/>
    <dgm:cxn modelId="{07CC20E5-C6C4-4EA1-A909-0F795E25FAF1}" type="presParOf" srcId="{3938CC42-C4F0-4D1D-AD66-2D9B4CCD8A09}" destId="{5D19D2DB-292C-4FE1-A34F-00583CCF1F25}" srcOrd="1" destOrd="0" presId="urn:microsoft.com/office/officeart/2008/layout/LinedList"/>
    <dgm:cxn modelId="{4EAAA54F-18CD-41D5-981F-341AA2BC2812}" type="presParOf" srcId="{5D19D2DB-292C-4FE1-A34F-00583CCF1F25}" destId="{D1ADB95A-4FD0-455F-B193-1886FC587D5E}" srcOrd="0" destOrd="0" presId="urn:microsoft.com/office/officeart/2008/layout/LinedList"/>
    <dgm:cxn modelId="{F357DFB4-705A-4298-9EE6-F978AD0C2935}" type="presParOf" srcId="{5D19D2DB-292C-4FE1-A34F-00583CCF1F25}" destId="{F63100CB-7C84-45BF-AC3B-461FA2C7485B}" srcOrd="1" destOrd="0" presId="urn:microsoft.com/office/officeart/2008/layout/LinedList"/>
    <dgm:cxn modelId="{4BE0783C-32ED-4A0C-AC45-29A36F7E8114}" type="presParOf" srcId="{3938CC42-C4F0-4D1D-AD66-2D9B4CCD8A09}" destId="{BBB6AAB3-CF62-49C9-97CB-92DE3EE94585}" srcOrd="2" destOrd="0" presId="urn:microsoft.com/office/officeart/2008/layout/LinedList"/>
    <dgm:cxn modelId="{C0067DB6-F23C-40BE-97F3-10929BD9FE3D}" type="presParOf" srcId="{3938CC42-C4F0-4D1D-AD66-2D9B4CCD8A09}" destId="{CAA51991-7A72-4FE3-9F37-CA2FD2CCF726}" srcOrd="3" destOrd="0" presId="urn:microsoft.com/office/officeart/2008/layout/LinedList"/>
    <dgm:cxn modelId="{DB19CF04-E0C0-49A0-9AE6-9D5D6F234A76}" type="presParOf" srcId="{CAA51991-7A72-4FE3-9F37-CA2FD2CCF726}" destId="{B25809B4-418D-4E47-A319-5C84DD15E439}" srcOrd="0" destOrd="0" presId="urn:microsoft.com/office/officeart/2008/layout/LinedList"/>
    <dgm:cxn modelId="{19DE8374-082E-4B0B-96E7-0918C89170EF}" type="presParOf" srcId="{CAA51991-7A72-4FE3-9F37-CA2FD2CCF726}" destId="{B6A03F22-9EAC-461A-B77D-8808398C344C}" srcOrd="1" destOrd="0" presId="urn:microsoft.com/office/officeart/2008/layout/LinedList"/>
    <dgm:cxn modelId="{FA3791C3-54E2-419A-ACE0-0C2D0A262708}" type="presParOf" srcId="{3938CC42-C4F0-4D1D-AD66-2D9B4CCD8A09}" destId="{668F3933-56CA-459F-808B-A1EA4CC6BD02}" srcOrd="4" destOrd="0" presId="urn:microsoft.com/office/officeart/2008/layout/LinedList"/>
    <dgm:cxn modelId="{6CEBA419-5421-44FF-B5E8-221CCAFB7B12}" type="presParOf" srcId="{3938CC42-C4F0-4D1D-AD66-2D9B4CCD8A09}" destId="{154689C0-EB9D-44CF-9B8E-E97B31FB0847}" srcOrd="5" destOrd="0" presId="urn:microsoft.com/office/officeart/2008/layout/LinedList"/>
    <dgm:cxn modelId="{FD81B055-F9D6-4229-9121-B2F1FC4DB36D}" type="presParOf" srcId="{154689C0-EB9D-44CF-9B8E-E97B31FB0847}" destId="{57EBB853-DFC3-45B9-B427-A1D288B7FB3E}" srcOrd="0" destOrd="0" presId="urn:microsoft.com/office/officeart/2008/layout/LinedList"/>
    <dgm:cxn modelId="{350936E8-A57D-4E66-BE6B-58019DC46B9D}" type="presParOf" srcId="{154689C0-EB9D-44CF-9B8E-E97B31FB0847}" destId="{621CF2FA-2DC8-4DF8-8A9D-63DD004E09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CD5C1-665D-40A5-B768-848F313BE7C4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2A7E72-757C-4E70-8524-EA4E241985D9}">
      <dgm:prSet custT="1"/>
      <dgm:spPr/>
      <dgm:t>
        <a:bodyPr/>
        <a:lstStyle/>
        <a:p>
          <a:pPr algn="l"/>
          <a:r>
            <a:rPr lang="fr-FR" sz="1700" dirty="0"/>
            <a:t>La </a:t>
          </a:r>
          <a:r>
            <a:rPr lang="fr-FR" sz="1700" b="1" dirty="0"/>
            <a:t>micro-segmentation</a:t>
          </a:r>
          <a:r>
            <a:rPr lang="fr-FR" sz="1700" dirty="0"/>
            <a:t> du réseau (DC et IaaS) par services métiers. </a:t>
          </a:r>
        </a:p>
        <a:p>
          <a:pPr algn="l"/>
          <a:r>
            <a:rPr lang="fr-FR" sz="1700" dirty="0"/>
            <a:t>L’objectif est de limiter les </a:t>
          </a:r>
          <a:r>
            <a:rPr lang="fr-FR" sz="1700" b="1" dirty="0"/>
            <a:t>mouvements latéraux</a:t>
          </a:r>
          <a:r>
            <a:rPr lang="fr-FR" sz="1700" dirty="0"/>
            <a:t> et la propagation d’un rançongiciel donc de réduire l’impact d’une compromission.</a:t>
          </a:r>
        </a:p>
        <a:p>
          <a:pPr algn="l"/>
          <a:endParaRPr lang="fr-FR" sz="1700" dirty="0"/>
        </a:p>
        <a:p>
          <a:pPr algn="l"/>
          <a:endParaRPr lang="fr-FR" sz="1700" noProof="0" dirty="0"/>
        </a:p>
      </dgm:t>
    </dgm:pt>
    <dgm:pt modelId="{5712B653-3ADF-4FC2-95A0-76EE4837FD52}" type="parTrans" cxnId="{F4E95B35-61B5-4E59-8EC6-BC3AD5EFFA5A}">
      <dgm:prSet/>
      <dgm:spPr/>
      <dgm:t>
        <a:bodyPr/>
        <a:lstStyle/>
        <a:p>
          <a:endParaRPr lang="en-US"/>
        </a:p>
      </dgm:t>
    </dgm:pt>
    <dgm:pt modelId="{04BE8AAD-8152-4A56-A10C-42087865EE0E}" type="sibTrans" cxnId="{F4E95B35-61B5-4E59-8EC6-BC3AD5EFFA5A}">
      <dgm:prSet/>
      <dgm:spPr/>
      <dgm:t>
        <a:bodyPr/>
        <a:lstStyle/>
        <a:p>
          <a:endParaRPr lang="en-US"/>
        </a:p>
      </dgm:t>
    </dgm:pt>
    <dgm:pt modelId="{B96DFD41-246E-453A-8EFB-F95265F3AEC9}">
      <dgm:prSet custT="1"/>
      <dgm:spPr/>
      <dgm:t>
        <a:bodyPr/>
        <a:lstStyle/>
        <a:p>
          <a:pPr algn="l"/>
          <a:r>
            <a:rPr lang="fr-FR" sz="1700" b="1" noProof="0" dirty="0"/>
            <a:t>La protection contre les menaces via une analyse comportementale.</a:t>
          </a:r>
          <a:endParaRPr lang="fr-FR" sz="1700" noProof="0" dirty="0"/>
        </a:p>
      </dgm:t>
    </dgm:pt>
    <dgm:pt modelId="{30B39F52-B658-4250-9146-4AE4F9B59B17}" type="parTrans" cxnId="{93DFC535-D75D-4808-B5C9-41F73740543E}">
      <dgm:prSet/>
      <dgm:spPr/>
      <dgm:t>
        <a:bodyPr/>
        <a:lstStyle/>
        <a:p>
          <a:endParaRPr lang="en-US"/>
        </a:p>
      </dgm:t>
    </dgm:pt>
    <dgm:pt modelId="{2B539891-0152-41AE-9416-97B732309F3F}" type="sibTrans" cxnId="{93DFC535-D75D-4808-B5C9-41F73740543E}">
      <dgm:prSet/>
      <dgm:spPr/>
      <dgm:t>
        <a:bodyPr/>
        <a:lstStyle/>
        <a:p>
          <a:endParaRPr lang="en-US"/>
        </a:p>
      </dgm:t>
    </dgm:pt>
    <dgm:pt modelId="{7D4133E4-CB9B-4C83-B923-DFFDBEEA56D9}">
      <dgm:prSet custT="1"/>
      <dgm:spPr/>
      <dgm:t>
        <a:bodyPr/>
        <a:lstStyle/>
        <a:p>
          <a:pPr algn="l"/>
          <a:r>
            <a:rPr lang="fr-FR" sz="1700" b="1" noProof="0" dirty="0"/>
            <a:t>La sécurisation des communications (TLS, </a:t>
          </a:r>
          <a:r>
            <a:rPr lang="fr-FR" sz="1700" b="1" noProof="0" dirty="0" err="1"/>
            <a:t>IPSec</a:t>
          </a:r>
          <a:r>
            <a:rPr lang="fr-FR" sz="1700" b="1" noProof="0" dirty="0"/>
            <a:t>).</a:t>
          </a:r>
        </a:p>
      </dgm:t>
    </dgm:pt>
    <dgm:pt modelId="{50B5CE17-F8E0-4E92-8883-0D9B59582BEA}" type="parTrans" cxnId="{6CA37594-9311-44B4-B0B3-74A5E9D9868F}">
      <dgm:prSet/>
      <dgm:spPr/>
      <dgm:t>
        <a:bodyPr/>
        <a:lstStyle/>
        <a:p>
          <a:endParaRPr lang="en-GB"/>
        </a:p>
      </dgm:t>
    </dgm:pt>
    <dgm:pt modelId="{B9559118-2D28-40C7-AF69-1A91339F9019}" type="sibTrans" cxnId="{6CA37594-9311-44B4-B0B3-74A5E9D9868F}">
      <dgm:prSet/>
      <dgm:spPr/>
      <dgm:t>
        <a:bodyPr/>
        <a:lstStyle/>
        <a:p>
          <a:endParaRPr lang="en-GB"/>
        </a:p>
      </dgm:t>
    </dgm:pt>
    <dgm:pt modelId="{8EB8D8F8-D51B-47BE-9490-678E8DA9BE50}" type="pres">
      <dgm:prSet presAssocID="{99BCD5C1-665D-40A5-B768-848F313BE7C4}" presName="vert0" presStyleCnt="0">
        <dgm:presLayoutVars>
          <dgm:dir/>
          <dgm:animOne val="branch"/>
          <dgm:animLvl val="lvl"/>
        </dgm:presLayoutVars>
      </dgm:prSet>
      <dgm:spPr/>
    </dgm:pt>
    <dgm:pt modelId="{C2A2F30B-0FB9-4B14-AC2E-F6109F1A1B53}" type="pres">
      <dgm:prSet presAssocID="{A22A7E72-757C-4E70-8524-EA4E241985D9}" presName="thickLine" presStyleLbl="alignNode1" presStyleIdx="0" presStyleCnt="3"/>
      <dgm:spPr/>
    </dgm:pt>
    <dgm:pt modelId="{BE1F529C-7574-4187-8B2C-C64120A85C4B}" type="pres">
      <dgm:prSet presAssocID="{A22A7E72-757C-4E70-8524-EA4E241985D9}" presName="horz1" presStyleCnt="0"/>
      <dgm:spPr/>
    </dgm:pt>
    <dgm:pt modelId="{4897CE21-7765-4065-80E0-17511B005874}" type="pres">
      <dgm:prSet presAssocID="{A22A7E72-757C-4E70-8524-EA4E241985D9}" presName="tx1" presStyleLbl="revTx" presStyleIdx="0" presStyleCnt="3" custScaleY="148988"/>
      <dgm:spPr/>
    </dgm:pt>
    <dgm:pt modelId="{517FCC32-1F8E-48FC-BE4B-05A334EF8507}" type="pres">
      <dgm:prSet presAssocID="{A22A7E72-757C-4E70-8524-EA4E241985D9}" presName="vert1" presStyleCnt="0"/>
      <dgm:spPr/>
    </dgm:pt>
    <dgm:pt modelId="{65358B0D-96C1-49F2-B83A-888D0A2BC3CB}" type="pres">
      <dgm:prSet presAssocID="{7D4133E4-CB9B-4C83-B923-DFFDBEEA56D9}" presName="thickLine" presStyleLbl="alignNode1" presStyleIdx="1" presStyleCnt="3"/>
      <dgm:spPr/>
    </dgm:pt>
    <dgm:pt modelId="{3B364CE0-8050-44ED-8DA5-ED1D8E6D959C}" type="pres">
      <dgm:prSet presAssocID="{7D4133E4-CB9B-4C83-B923-DFFDBEEA56D9}" presName="horz1" presStyleCnt="0"/>
      <dgm:spPr/>
    </dgm:pt>
    <dgm:pt modelId="{F83CF99B-F829-4130-811C-8AF9D7D60AE9}" type="pres">
      <dgm:prSet presAssocID="{7D4133E4-CB9B-4C83-B923-DFFDBEEA56D9}" presName="tx1" presStyleLbl="revTx" presStyleIdx="1" presStyleCnt="3" custScaleY="110365"/>
      <dgm:spPr/>
    </dgm:pt>
    <dgm:pt modelId="{95175F1C-B599-40F7-AFB8-A5BAE05F0CD4}" type="pres">
      <dgm:prSet presAssocID="{7D4133E4-CB9B-4C83-B923-DFFDBEEA56D9}" presName="vert1" presStyleCnt="0"/>
      <dgm:spPr/>
    </dgm:pt>
    <dgm:pt modelId="{36C7557E-214E-4C3F-B570-EE465426EC51}" type="pres">
      <dgm:prSet presAssocID="{B96DFD41-246E-453A-8EFB-F95265F3AEC9}" presName="thickLine" presStyleLbl="alignNode1" presStyleIdx="2" presStyleCnt="3"/>
      <dgm:spPr/>
    </dgm:pt>
    <dgm:pt modelId="{E4237D22-063C-4B5C-8573-A77FBEE3A683}" type="pres">
      <dgm:prSet presAssocID="{B96DFD41-246E-453A-8EFB-F95265F3AEC9}" presName="horz1" presStyleCnt="0"/>
      <dgm:spPr/>
    </dgm:pt>
    <dgm:pt modelId="{FB267A8F-BF07-4461-8225-41036215183A}" type="pres">
      <dgm:prSet presAssocID="{B96DFD41-246E-453A-8EFB-F95265F3AEC9}" presName="tx1" presStyleLbl="revTx" presStyleIdx="2" presStyleCnt="3" custScaleY="179352"/>
      <dgm:spPr/>
    </dgm:pt>
    <dgm:pt modelId="{35B31281-009E-48EC-9D6F-D4925E7EFE78}" type="pres">
      <dgm:prSet presAssocID="{B96DFD41-246E-453A-8EFB-F95265F3AEC9}" presName="vert1" presStyleCnt="0"/>
      <dgm:spPr/>
    </dgm:pt>
  </dgm:ptLst>
  <dgm:cxnLst>
    <dgm:cxn modelId="{E0A7F52E-7DC1-4B89-A148-164436A923C3}" type="presOf" srcId="{99BCD5C1-665D-40A5-B768-848F313BE7C4}" destId="{8EB8D8F8-D51B-47BE-9490-678E8DA9BE50}" srcOrd="0" destOrd="0" presId="urn:microsoft.com/office/officeart/2008/layout/LinedList"/>
    <dgm:cxn modelId="{F4E95B35-61B5-4E59-8EC6-BC3AD5EFFA5A}" srcId="{99BCD5C1-665D-40A5-B768-848F313BE7C4}" destId="{A22A7E72-757C-4E70-8524-EA4E241985D9}" srcOrd="0" destOrd="0" parTransId="{5712B653-3ADF-4FC2-95A0-76EE4837FD52}" sibTransId="{04BE8AAD-8152-4A56-A10C-42087865EE0E}"/>
    <dgm:cxn modelId="{93DFC535-D75D-4808-B5C9-41F73740543E}" srcId="{99BCD5C1-665D-40A5-B768-848F313BE7C4}" destId="{B96DFD41-246E-453A-8EFB-F95265F3AEC9}" srcOrd="2" destOrd="0" parTransId="{30B39F52-B658-4250-9146-4AE4F9B59B17}" sibTransId="{2B539891-0152-41AE-9416-97B732309F3F}"/>
    <dgm:cxn modelId="{7CC2CA3C-24EF-4FE9-A05D-F2F59D663AF5}" type="presOf" srcId="{A22A7E72-757C-4E70-8524-EA4E241985D9}" destId="{4897CE21-7765-4065-80E0-17511B005874}" srcOrd="0" destOrd="0" presId="urn:microsoft.com/office/officeart/2008/layout/LinedList"/>
    <dgm:cxn modelId="{FEBF0A48-B073-4824-8092-502AE7B9E752}" type="presOf" srcId="{7D4133E4-CB9B-4C83-B923-DFFDBEEA56D9}" destId="{F83CF99B-F829-4130-811C-8AF9D7D60AE9}" srcOrd="0" destOrd="0" presId="urn:microsoft.com/office/officeart/2008/layout/LinedList"/>
    <dgm:cxn modelId="{6CA37594-9311-44B4-B0B3-74A5E9D9868F}" srcId="{99BCD5C1-665D-40A5-B768-848F313BE7C4}" destId="{7D4133E4-CB9B-4C83-B923-DFFDBEEA56D9}" srcOrd="1" destOrd="0" parTransId="{50B5CE17-F8E0-4E92-8883-0D9B59582BEA}" sibTransId="{B9559118-2D28-40C7-AF69-1A91339F9019}"/>
    <dgm:cxn modelId="{DA6FECE4-4177-4DF5-88AE-7D83CE6EFEA9}" type="presOf" srcId="{B96DFD41-246E-453A-8EFB-F95265F3AEC9}" destId="{FB267A8F-BF07-4461-8225-41036215183A}" srcOrd="0" destOrd="0" presId="urn:microsoft.com/office/officeart/2008/layout/LinedList"/>
    <dgm:cxn modelId="{D38FC207-2D08-4468-86CE-89F4F768393E}" type="presParOf" srcId="{8EB8D8F8-D51B-47BE-9490-678E8DA9BE50}" destId="{C2A2F30B-0FB9-4B14-AC2E-F6109F1A1B53}" srcOrd="0" destOrd="0" presId="urn:microsoft.com/office/officeart/2008/layout/LinedList"/>
    <dgm:cxn modelId="{2C997D7F-F307-4A33-A9F3-E8DEA3A2EC92}" type="presParOf" srcId="{8EB8D8F8-D51B-47BE-9490-678E8DA9BE50}" destId="{BE1F529C-7574-4187-8B2C-C64120A85C4B}" srcOrd="1" destOrd="0" presId="urn:microsoft.com/office/officeart/2008/layout/LinedList"/>
    <dgm:cxn modelId="{961CF5F4-5D14-41F3-9216-3BB55AF368EB}" type="presParOf" srcId="{BE1F529C-7574-4187-8B2C-C64120A85C4B}" destId="{4897CE21-7765-4065-80E0-17511B005874}" srcOrd="0" destOrd="0" presId="urn:microsoft.com/office/officeart/2008/layout/LinedList"/>
    <dgm:cxn modelId="{28115B78-5672-4BFB-8A63-4A3BB9385E5F}" type="presParOf" srcId="{BE1F529C-7574-4187-8B2C-C64120A85C4B}" destId="{517FCC32-1F8E-48FC-BE4B-05A334EF8507}" srcOrd="1" destOrd="0" presId="urn:microsoft.com/office/officeart/2008/layout/LinedList"/>
    <dgm:cxn modelId="{367DDB3F-88D5-48D4-863F-E575565B761B}" type="presParOf" srcId="{8EB8D8F8-D51B-47BE-9490-678E8DA9BE50}" destId="{65358B0D-96C1-49F2-B83A-888D0A2BC3CB}" srcOrd="2" destOrd="0" presId="urn:microsoft.com/office/officeart/2008/layout/LinedList"/>
    <dgm:cxn modelId="{6906D15E-FE37-44B6-B367-F536C2710AC5}" type="presParOf" srcId="{8EB8D8F8-D51B-47BE-9490-678E8DA9BE50}" destId="{3B364CE0-8050-44ED-8DA5-ED1D8E6D959C}" srcOrd="3" destOrd="0" presId="urn:microsoft.com/office/officeart/2008/layout/LinedList"/>
    <dgm:cxn modelId="{4DA19A36-3354-4158-BC99-9A6A24984408}" type="presParOf" srcId="{3B364CE0-8050-44ED-8DA5-ED1D8E6D959C}" destId="{F83CF99B-F829-4130-811C-8AF9D7D60AE9}" srcOrd="0" destOrd="0" presId="urn:microsoft.com/office/officeart/2008/layout/LinedList"/>
    <dgm:cxn modelId="{709C2019-D2D5-4BF8-9B4B-C750126BA117}" type="presParOf" srcId="{3B364CE0-8050-44ED-8DA5-ED1D8E6D959C}" destId="{95175F1C-B599-40F7-AFB8-A5BAE05F0CD4}" srcOrd="1" destOrd="0" presId="urn:microsoft.com/office/officeart/2008/layout/LinedList"/>
    <dgm:cxn modelId="{FFDF0C6F-5614-4879-9F77-2CC2509156E8}" type="presParOf" srcId="{8EB8D8F8-D51B-47BE-9490-678E8DA9BE50}" destId="{36C7557E-214E-4C3F-B570-EE465426EC51}" srcOrd="4" destOrd="0" presId="urn:microsoft.com/office/officeart/2008/layout/LinedList"/>
    <dgm:cxn modelId="{99FAEE1D-E899-42B8-B305-490E9A8E473D}" type="presParOf" srcId="{8EB8D8F8-D51B-47BE-9490-678E8DA9BE50}" destId="{E4237D22-063C-4B5C-8573-A77FBEE3A683}" srcOrd="5" destOrd="0" presId="urn:microsoft.com/office/officeart/2008/layout/LinedList"/>
    <dgm:cxn modelId="{992280E4-9484-42FE-9073-744FA1DC2705}" type="presParOf" srcId="{E4237D22-063C-4B5C-8573-A77FBEE3A683}" destId="{FB267A8F-BF07-4461-8225-41036215183A}" srcOrd="0" destOrd="0" presId="urn:microsoft.com/office/officeart/2008/layout/LinedList"/>
    <dgm:cxn modelId="{9FA2B4BF-ACF9-4ACD-B5B0-C00BF47D82F3}" type="presParOf" srcId="{E4237D22-063C-4B5C-8573-A77FBEE3A683}" destId="{35B31281-009E-48EC-9D6F-D4925E7EFE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CD5C1-665D-40A5-B768-848F313BE7C4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40ED8B-F73F-4C46-A638-A5C4AE895EB4}">
      <dgm:prSet custT="1"/>
      <dgm:spPr/>
      <dgm:t>
        <a:bodyPr/>
        <a:lstStyle/>
        <a:p>
          <a:r>
            <a:rPr lang="fr-FR" sz="1700" b="1" dirty="0"/>
            <a:t>Accès conditionné </a:t>
          </a:r>
          <a:r>
            <a:rPr lang="fr-FR" sz="1700" dirty="0"/>
            <a:t>en fonction de l’identité tout en appliquant de </a:t>
          </a:r>
          <a:r>
            <a:rPr lang="fr-FR" sz="1700" b="1" dirty="0"/>
            <a:t>l’authentification forte </a:t>
          </a:r>
          <a:r>
            <a:rPr lang="fr-FR" sz="1700" dirty="0"/>
            <a:t>et en prenant </a:t>
          </a:r>
          <a:r>
            <a:rPr lang="fr-FR" sz="1700" b="1" dirty="0"/>
            <a:t>considération le niveau de risque, en temps réel</a:t>
          </a:r>
          <a:r>
            <a:rPr lang="fr-FR" sz="1700" dirty="0"/>
            <a:t>. </a:t>
          </a:r>
        </a:p>
      </dgm:t>
    </dgm:pt>
    <dgm:pt modelId="{B9AF5377-83AC-448E-8E94-8DBC018ED35A}" type="parTrans" cxnId="{68DB4D43-8984-4E5D-BF3D-ADA8024FF7D8}">
      <dgm:prSet/>
      <dgm:spPr/>
      <dgm:t>
        <a:bodyPr/>
        <a:lstStyle/>
        <a:p>
          <a:endParaRPr lang="en-US"/>
        </a:p>
      </dgm:t>
    </dgm:pt>
    <dgm:pt modelId="{D58DBAFA-6E7B-42F2-BC4C-77C505F4DDD1}" type="sibTrans" cxnId="{68DB4D43-8984-4E5D-BF3D-ADA8024FF7D8}">
      <dgm:prSet/>
      <dgm:spPr/>
      <dgm:t>
        <a:bodyPr/>
        <a:lstStyle/>
        <a:p>
          <a:endParaRPr lang="en-US"/>
        </a:p>
      </dgm:t>
    </dgm:pt>
    <dgm:pt modelId="{A22A7E72-757C-4E70-8524-EA4E241985D9}">
      <dgm:prSet custT="1"/>
      <dgm:spPr/>
      <dgm:t>
        <a:bodyPr/>
        <a:lstStyle/>
        <a:p>
          <a:r>
            <a:rPr lang="fr-FR" sz="1700" b="1" dirty="0"/>
            <a:t>Amélioration de de l’accessibilité </a:t>
          </a:r>
          <a:r>
            <a:rPr lang="fr-FR" sz="1700" dirty="0"/>
            <a:t>aux applications quelque soient la localisation et le terminal utilisé (géré ou non géré).</a:t>
          </a:r>
          <a:endParaRPr lang="en-US" sz="1700" dirty="0"/>
        </a:p>
      </dgm:t>
    </dgm:pt>
    <dgm:pt modelId="{5712B653-3ADF-4FC2-95A0-76EE4837FD52}" type="parTrans" cxnId="{F4E95B35-61B5-4E59-8EC6-BC3AD5EFFA5A}">
      <dgm:prSet/>
      <dgm:spPr/>
      <dgm:t>
        <a:bodyPr/>
        <a:lstStyle/>
        <a:p>
          <a:endParaRPr lang="en-US"/>
        </a:p>
      </dgm:t>
    </dgm:pt>
    <dgm:pt modelId="{04BE8AAD-8152-4A56-A10C-42087865EE0E}" type="sibTrans" cxnId="{F4E95B35-61B5-4E59-8EC6-BC3AD5EFFA5A}">
      <dgm:prSet/>
      <dgm:spPr/>
      <dgm:t>
        <a:bodyPr/>
        <a:lstStyle/>
        <a:p>
          <a:endParaRPr lang="en-US"/>
        </a:p>
      </dgm:t>
    </dgm:pt>
    <dgm:pt modelId="{3006C4B2-8E71-472F-91E6-6FCBFD2F585F}">
      <dgm:prSet custT="1"/>
      <dgm:spPr/>
      <dgm:t>
        <a:bodyPr/>
        <a:lstStyle/>
        <a:p>
          <a:r>
            <a:rPr lang="fr-FR" sz="1700" b="1" dirty="0"/>
            <a:t>Protection contre les menaces </a:t>
          </a:r>
          <a:r>
            <a:rPr lang="fr-FR" sz="1700" b="0" dirty="0"/>
            <a:t>en analysant</a:t>
          </a:r>
          <a:r>
            <a:rPr lang="fr-FR" sz="1700" dirty="0"/>
            <a:t> les flux applicatifs et la détection de comportement malicieux au niveau de l’application.</a:t>
          </a:r>
          <a:endParaRPr lang="en-US" sz="1700" dirty="0"/>
        </a:p>
      </dgm:t>
    </dgm:pt>
    <dgm:pt modelId="{24FFF019-C930-4F56-80C5-FAB1ACD72EA2}" type="parTrans" cxnId="{C2FD7F9B-0610-479B-9B09-06DD7A6F5BE7}">
      <dgm:prSet/>
      <dgm:spPr/>
      <dgm:t>
        <a:bodyPr/>
        <a:lstStyle/>
        <a:p>
          <a:endParaRPr lang="en-US"/>
        </a:p>
      </dgm:t>
    </dgm:pt>
    <dgm:pt modelId="{9A1E500A-A482-4937-A122-4857C7FCB900}" type="sibTrans" cxnId="{C2FD7F9B-0610-479B-9B09-06DD7A6F5BE7}">
      <dgm:prSet/>
      <dgm:spPr/>
      <dgm:t>
        <a:bodyPr/>
        <a:lstStyle/>
        <a:p>
          <a:endParaRPr lang="en-US"/>
        </a:p>
      </dgm:t>
    </dgm:pt>
    <dgm:pt modelId="{B96DFD41-246E-453A-8EFB-F95265F3AEC9}">
      <dgm:prSet custT="1"/>
      <dgm:spPr/>
      <dgm:t>
        <a:bodyPr/>
        <a:lstStyle/>
        <a:p>
          <a:r>
            <a:rPr lang="fr-FR" sz="1700" b="1" noProof="0" dirty="0"/>
            <a:t>Tests d ’intrusion </a:t>
          </a:r>
          <a:r>
            <a:rPr lang="fr-FR" sz="1700" noProof="0" dirty="0"/>
            <a:t>manuel ou automatique durant tout le processus de développement et déploiement de l’application.</a:t>
          </a:r>
        </a:p>
      </dgm:t>
    </dgm:pt>
    <dgm:pt modelId="{30B39F52-B658-4250-9146-4AE4F9B59B17}" type="parTrans" cxnId="{93DFC535-D75D-4808-B5C9-41F73740543E}">
      <dgm:prSet/>
      <dgm:spPr/>
      <dgm:t>
        <a:bodyPr/>
        <a:lstStyle/>
        <a:p>
          <a:endParaRPr lang="en-US"/>
        </a:p>
      </dgm:t>
    </dgm:pt>
    <dgm:pt modelId="{2B539891-0152-41AE-9416-97B732309F3F}" type="sibTrans" cxnId="{93DFC535-D75D-4808-B5C9-41F73740543E}">
      <dgm:prSet/>
      <dgm:spPr/>
      <dgm:t>
        <a:bodyPr/>
        <a:lstStyle/>
        <a:p>
          <a:endParaRPr lang="en-US"/>
        </a:p>
      </dgm:t>
    </dgm:pt>
    <dgm:pt modelId="{E10DD61E-395D-4388-91B3-531B664A1934}" type="pres">
      <dgm:prSet presAssocID="{99BCD5C1-665D-40A5-B768-848F313BE7C4}" presName="vert0" presStyleCnt="0">
        <dgm:presLayoutVars>
          <dgm:dir/>
          <dgm:animOne val="branch"/>
          <dgm:animLvl val="lvl"/>
        </dgm:presLayoutVars>
      </dgm:prSet>
      <dgm:spPr/>
    </dgm:pt>
    <dgm:pt modelId="{A083D119-585F-432F-9BC4-F888E66D59E7}" type="pres">
      <dgm:prSet presAssocID="{D140ED8B-F73F-4C46-A638-A5C4AE895EB4}" presName="thickLine" presStyleLbl="alignNode1" presStyleIdx="0" presStyleCnt="4"/>
      <dgm:spPr/>
    </dgm:pt>
    <dgm:pt modelId="{326494FA-24FB-4A12-8824-30CE117B4EEF}" type="pres">
      <dgm:prSet presAssocID="{D140ED8B-F73F-4C46-A638-A5C4AE895EB4}" presName="horz1" presStyleCnt="0"/>
      <dgm:spPr/>
    </dgm:pt>
    <dgm:pt modelId="{70E108D1-C77E-4D27-89F3-E1D6B1EC5C8C}" type="pres">
      <dgm:prSet presAssocID="{D140ED8B-F73F-4C46-A638-A5C4AE895EB4}" presName="tx1" presStyleLbl="revTx" presStyleIdx="0" presStyleCnt="4" custScaleY="99526"/>
      <dgm:spPr/>
    </dgm:pt>
    <dgm:pt modelId="{3C01881B-FFA4-489A-B1C7-A324CE46CEED}" type="pres">
      <dgm:prSet presAssocID="{D140ED8B-F73F-4C46-A638-A5C4AE895EB4}" presName="vert1" presStyleCnt="0"/>
      <dgm:spPr/>
    </dgm:pt>
    <dgm:pt modelId="{3B069D79-CB8D-4508-82FB-4C6C7415EFCA}" type="pres">
      <dgm:prSet presAssocID="{A22A7E72-757C-4E70-8524-EA4E241985D9}" presName="thickLine" presStyleLbl="alignNode1" presStyleIdx="1" presStyleCnt="4"/>
      <dgm:spPr/>
    </dgm:pt>
    <dgm:pt modelId="{7E5D62DF-D32B-46B4-8401-706F59B00ECC}" type="pres">
      <dgm:prSet presAssocID="{A22A7E72-757C-4E70-8524-EA4E241985D9}" presName="horz1" presStyleCnt="0"/>
      <dgm:spPr/>
    </dgm:pt>
    <dgm:pt modelId="{2FF94FEB-5148-4456-9E86-6532DA750E3A}" type="pres">
      <dgm:prSet presAssocID="{A22A7E72-757C-4E70-8524-EA4E241985D9}" presName="tx1" presStyleLbl="revTx" presStyleIdx="1" presStyleCnt="4"/>
      <dgm:spPr/>
    </dgm:pt>
    <dgm:pt modelId="{DF8D4187-5686-4291-B5E7-A82676FCBAF2}" type="pres">
      <dgm:prSet presAssocID="{A22A7E72-757C-4E70-8524-EA4E241985D9}" presName="vert1" presStyleCnt="0"/>
      <dgm:spPr/>
    </dgm:pt>
    <dgm:pt modelId="{A68A3B9F-D68D-458F-A7FD-76013F765A50}" type="pres">
      <dgm:prSet presAssocID="{3006C4B2-8E71-472F-91E6-6FCBFD2F585F}" presName="thickLine" presStyleLbl="alignNode1" presStyleIdx="2" presStyleCnt="4"/>
      <dgm:spPr/>
    </dgm:pt>
    <dgm:pt modelId="{15EB2333-F0CD-4337-B0C8-AAB39B860C81}" type="pres">
      <dgm:prSet presAssocID="{3006C4B2-8E71-472F-91E6-6FCBFD2F585F}" presName="horz1" presStyleCnt="0"/>
      <dgm:spPr/>
    </dgm:pt>
    <dgm:pt modelId="{C6D64536-4962-43D9-88AE-3F303B8542A8}" type="pres">
      <dgm:prSet presAssocID="{3006C4B2-8E71-472F-91E6-6FCBFD2F585F}" presName="tx1" presStyleLbl="revTx" presStyleIdx="2" presStyleCnt="4"/>
      <dgm:spPr/>
    </dgm:pt>
    <dgm:pt modelId="{2137EBE6-E18F-416D-A760-594DBAB576F9}" type="pres">
      <dgm:prSet presAssocID="{3006C4B2-8E71-472F-91E6-6FCBFD2F585F}" presName="vert1" presStyleCnt="0"/>
      <dgm:spPr/>
    </dgm:pt>
    <dgm:pt modelId="{0547EE69-7541-4704-929F-3BB515A6A6ED}" type="pres">
      <dgm:prSet presAssocID="{B96DFD41-246E-453A-8EFB-F95265F3AEC9}" presName="thickLine" presStyleLbl="alignNode1" presStyleIdx="3" presStyleCnt="4"/>
      <dgm:spPr/>
    </dgm:pt>
    <dgm:pt modelId="{08C7B17B-08F6-45B1-9A44-2E81A2BA2EE3}" type="pres">
      <dgm:prSet presAssocID="{B96DFD41-246E-453A-8EFB-F95265F3AEC9}" presName="horz1" presStyleCnt="0"/>
      <dgm:spPr/>
    </dgm:pt>
    <dgm:pt modelId="{B8451DDA-4C29-451F-ABB4-4F4ADF0EB64E}" type="pres">
      <dgm:prSet presAssocID="{B96DFD41-246E-453A-8EFB-F95265F3AEC9}" presName="tx1" presStyleLbl="revTx" presStyleIdx="3" presStyleCnt="4"/>
      <dgm:spPr/>
    </dgm:pt>
    <dgm:pt modelId="{1B4BA202-2C9F-4F9E-A8EA-EC737A559454}" type="pres">
      <dgm:prSet presAssocID="{B96DFD41-246E-453A-8EFB-F95265F3AEC9}" presName="vert1" presStyleCnt="0"/>
      <dgm:spPr/>
    </dgm:pt>
  </dgm:ptLst>
  <dgm:cxnLst>
    <dgm:cxn modelId="{71961A1F-364D-4DCC-BDCC-F083F6A2824F}" type="presOf" srcId="{D140ED8B-F73F-4C46-A638-A5C4AE895EB4}" destId="{70E108D1-C77E-4D27-89F3-E1D6B1EC5C8C}" srcOrd="0" destOrd="0" presId="urn:microsoft.com/office/officeart/2008/layout/LinedList"/>
    <dgm:cxn modelId="{F4E95B35-61B5-4E59-8EC6-BC3AD5EFFA5A}" srcId="{99BCD5C1-665D-40A5-B768-848F313BE7C4}" destId="{A22A7E72-757C-4E70-8524-EA4E241985D9}" srcOrd="1" destOrd="0" parTransId="{5712B653-3ADF-4FC2-95A0-76EE4837FD52}" sibTransId="{04BE8AAD-8152-4A56-A10C-42087865EE0E}"/>
    <dgm:cxn modelId="{93DFC535-D75D-4808-B5C9-41F73740543E}" srcId="{99BCD5C1-665D-40A5-B768-848F313BE7C4}" destId="{B96DFD41-246E-453A-8EFB-F95265F3AEC9}" srcOrd="3" destOrd="0" parTransId="{30B39F52-B658-4250-9146-4AE4F9B59B17}" sibTransId="{2B539891-0152-41AE-9416-97B732309F3F}"/>
    <dgm:cxn modelId="{9739A737-9FD1-4E33-B4AF-0CDF28662987}" type="presOf" srcId="{A22A7E72-757C-4E70-8524-EA4E241985D9}" destId="{2FF94FEB-5148-4456-9E86-6532DA750E3A}" srcOrd="0" destOrd="0" presId="urn:microsoft.com/office/officeart/2008/layout/LinedList"/>
    <dgm:cxn modelId="{FB8CF75C-6BE3-4548-9626-07B06D3843D5}" type="presOf" srcId="{B96DFD41-246E-453A-8EFB-F95265F3AEC9}" destId="{B8451DDA-4C29-451F-ABB4-4F4ADF0EB64E}" srcOrd="0" destOrd="0" presId="urn:microsoft.com/office/officeart/2008/layout/LinedList"/>
    <dgm:cxn modelId="{68DB4D43-8984-4E5D-BF3D-ADA8024FF7D8}" srcId="{99BCD5C1-665D-40A5-B768-848F313BE7C4}" destId="{D140ED8B-F73F-4C46-A638-A5C4AE895EB4}" srcOrd="0" destOrd="0" parTransId="{B9AF5377-83AC-448E-8E94-8DBC018ED35A}" sibTransId="{D58DBAFA-6E7B-42F2-BC4C-77C505F4DDD1}"/>
    <dgm:cxn modelId="{C2FD7F9B-0610-479B-9B09-06DD7A6F5BE7}" srcId="{99BCD5C1-665D-40A5-B768-848F313BE7C4}" destId="{3006C4B2-8E71-472F-91E6-6FCBFD2F585F}" srcOrd="2" destOrd="0" parTransId="{24FFF019-C930-4F56-80C5-FAB1ACD72EA2}" sibTransId="{9A1E500A-A482-4937-A122-4857C7FCB900}"/>
    <dgm:cxn modelId="{5E3934C2-6072-4412-8042-56694C751878}" type="presOf" srcId="{99BCD5C1-665D-40A5-B768-848F313BE7C4}" destId="{E10DD61E-395D-4388-91B3-531B664A1934}" srcOrd="0" destOrd="0" presId="urn:microsoft.com/office/officeart/2008/layout/LinedList"/>
    <dgm:cxn modelId="{99426AE1-E911-4D0C-9D1A-A722BE33A28A}" type="presOf" srcId="{3006C4B2-8E71-472F-91E6-6FCBFD2F585F}" destId="{C6D64536-4962-43D9-88AE-3F303B8542A8}" srcOrd="0" destOrd="0" presId="urn:microsoft.com/office/officeart/2008/layout/LinedList"/>
    <dgm:cxn modelId="{C4D28628-3B9E-4220-8074-7D006D8F60E7}" type="presParOf" srcId="{E10DD61E-395D-4388-91B3-531B664A1934}" destId="{A083D119-585F-432F-9BC4-F888E66D59E7}" srcOrd="0" destOrd="0" presId="urn:microsoft.com/office/officeart/2008/layout/LinedList"/>
    <dgm:cxn modelId="{451E3349-5AE8-4B0C-A066-3B60BC246010}" type="presParOf" srcId="{E10DD61E-395D-4388-91B3-531B664A1934}" destId="{326494FA-24FB-4A12-8824-30CE117B4EEF}" srcOrd="1" destOrd="0" presId="urn:microsoft.com/office/officeart/2008/layout/LinedList"/>
    <dgm:cxn modelId="{6ADC800D-27D4-463B-95C3-A102C9748C8B}" type="presParOf" srcId="{326494FA-24FB-4A12-8824-30CE117B4EEF}" destId="{70E108D1-C77E-4D27-89F3-E1D6B1EC5C8C}" srcOrd="0" destOrd="0" presId="urn:microsoft.com/office/officeart/2008/layout/LinedList"/>
    <dgm:cxn modelId="{DFF91F99-CE03-4C10-A1C9-2099893374A5}" type="presParOf" srcId="{326494FA-24FB-4A12-8824-30CE117B4EEF}" destId="{3C01881B-FFA4-489A-B1C7-A324CE46CEED}" srcOrd="1" destOrd="0" presId="urn:microsoft.com/office/officeart/2008/layout/LinedList"/>
    <dgm:cxn modelId="{D093A460-231D-422C-A5E5-274B6A14B5C7}" type="presParOf" srcId="{E10DD61E-395D-4388-91B3-531B664A1934}" destId="{3B069D79-CB8D-4508-82FB-4C6C7415EFCA}" srcOrd="2" destOrd="0" presId="urn:microsoft.com/office/officeart/2008/layout/LinedList"/>
    <dgm:cxn modelId="{54BBAB92-4454-4BEB-8F5F-88A0F6B38F71}" type="presParOf" srcId="{E10DD61E-395D-4388-91B3-531B664A1934}" destId="{7E5D62DF-D32B-46B4-8401-706F59B00ECC}" srcOrd="3" destOrd="0" presId="urn:microsoft.com/office/officeart/2008/layout/LinedList"/>
    <dgm:cxn modelId="{BA64687C-646F-48CF-AED6-27922F05EA49}" type="presParOf" srcId="{7E5D62DF-D32B-46B4-8401-706F59B00ECC}" destId="{2FF94FEB-5148-4456-9E86-6532DA750E3A}" srcOrd="0" destOrd="0" presId="urn:microsoft.com/office/officeart/2008/layout/LinedList"/>
    <dgm:cxn modelId="{7B7D2535-725F-4742-BAFB-3A115EE0BE90}" type="presParOf" srcId="{7E5D62DF-D32B-46B4-8401-706F59B00ECC}" destId="{DF8D4187-5686-4291-B5E7-A82676FCBAF2}" srcOrd="1" destOrd="0" presId="urn:microsoft.com/office/officeart/2008/layout/LinedList"/>
    <dgm:cxn modelId="{8E37A114-0E5B-492A-9F56-3D67150E641B}" type="presParOf" srcId="{E10DD61E-395D-4388-91B3-531B664A1934}" destId="{A68A3B9F-D68D-458F-A7FD-76013F765A50}" srcOrd="4" destOrd="0" presId="urn:microsoft.com/office/officeart/2008/layout/LinedList"/>
    <dgm:cxn modelId="{3848FC00-A312-488E-8DBE-09D8023AFA83}" type="presParOf" srcId="{E10DD61E-395D-4388-91B3-531B664A1934}" destId="{15EB2333-F0CD-4337-B0C8-AAB39B860C81}" srcOrd="5" destOrd="0" presId="urn:microsoft.com/office/officeart/2008/layout/LinedList"/>
    <dgm:cxn modelId="{2805402E-0F1F-4245-BA78-6BB477803D72}" type="presParOf" srcId="{15EB2333-F0CD-4337-B0C8-AAB39B860C81}" destId="{C6D64536-4962-43D9-88AE-3F303B8542A8}" srcOrd="0" destOrd="0" presId="urn:microsoft.com/office/officeart/2008/layout/LinedList"/>
    <dgm:cxn modelId="{84677859-A4DF-49E9-B416-439764A203D6}" type="presParOf" srcId="{15EB2333-F0CD-4337-B0C8-AAB39B860C81}" destId="{2137EBE6-E18F-416D-A760-594DBAB576F9}" srcOrd="1" destOrd="0" presId="urn:microsoft.com/office/officeart/2008/layout/LinedList"/>
    <dgm:cxn modelId="{6757BC02-D16B-40AF-B6D7-48AF005D8EB1}" type="presParOf" srcId="{E10DD61E-395D-4388-91B3-531B664A1934}" destId="{0547EE69-7541-4704-929F-3BB515A6A6ED}" srcOrd="6" destOrd="0" presId="urn:microsoft.com/office/officeart/2008/layout/LinedList"/>
    <dgm:cxn modelId="{F87068BC-71BD-417F-943E-7AC11F1E8200}" type="presParOf" srcId="{E10DD61E-395D-4388-91B3-531B664A1934}" destId="{08C7B17B-08F6-45B1-9A44-2E81A2BA2EE3}" srcOrd="7" destOrd="0" presId="urn:microsoft.com/office/officeart/2008/layout/LinedList"/>
    <dgm:cxn modelId="{C5AFDF17-F46C-4C8F-B230-69C384D9A000}" type="presParOf" srcId="{08C7B17B-08F6-45B1-9A44-2E81A2BA2EE3}" destId="{B8451DDA-4C29-451F-ABB4-4F4ADF0EB64E}" srcOrd="0" destOrd="0" presId="urn:microsoft.com/office/officeart/2008/layout/LinedList"/>
    <dgm:cxn modelId="{3048C3D3-E651-4A6E-9546-25F628D15C7B}" type="presParOf" srcId="{08C7B17B-08F6-45B1-9A44-2E81A2BA2EE3}" destId="{1B4BA202-2C9F-4F9E-A8EA-EC737A5594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CD5C1-665D-40A5-B768-848F313BE7C4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140ED8B-F73F-4C46-A638-A5C4AE895EB4}">
      <dgm:prSet custT="1"/>
      <dgm:spPr/>
      <dgm:t>
        <a:bodyPr/>
        <a:lstStyle/>
        <a:p>
          <a:r>
            <a:rPr lang="fr-FR" sz="1700" b="1" dirty="0"/>
            <a:t>Identification et classification des données </a:t>
          </a:r>
          <a:r>
            <a:rPr lang="fr-FR" sz="1700" dirty="0"/>
            <a:t>reste un prérequis ! Pas de changement à ce niveau là.</a:t>
          </a:r>
        </a:p>
      </dgm:t>
    </dgm:pt>
    <dgm:pt modelId="{B9AF5377-83AC-448E-8E94-8DBC018ED35A}" type="parTrans" cxnId="{68DB4D43-8984-4E5D-BF3D-ADA8024FF7D8}">
      <dgm:prSet/>
      <dgm:spPr/>
      <dgm:t>
        <a:bodyPr/>
        <a:lstStyle/>
        <a:p>
          <a:endParaRPr lang="en-US"/>
        </a:p>
      </dgm:t>
    </dgm:pt>
    <dgm:pt modelId="{D58DBAFA-6E7B-42F2-BC4C-77C505F4DDD1}" type="sibTrans" cxnId="{68DB4D43-8984-4E5D-BF3D-ADA8024FF7D8}">
      <dgm:prSet/>
      <dgm:spPr/>
      <dgm:t>
        <a:bodyPr/>
        <a:lstStyle/>
        <a:p>
          <a:endParaRPr lang="en-US"/>
        </a:p>
      </dgm:t>
    </dgm:pt>
    <dgm:pt modelId="{A22A7E72-757C-4E70-8524-EA4E241985D9}">
      <dgm:prSet custT="1"/>
      <dgm:spPr/>
      <dgm:t>
        <a:bodyPr/>
        <a:lstStyle/>
        <a:p>
          <a:r>
            <a:rPr lang="fr-FR" sz="1700" b="1" dirty="0"/>
            <a:t>Chiffrement des données </a:t>
          </a:r>
          <a:r>
            <a:rPr lang="fr-FR" sz="1700" dirty="0"/>
            <a:t>sensibles structurées et non structurées via des clés de chiffrement protégées, que ce soit sur site ou dans le cloud. </a:t>
          </a:r>
        </a:p>
        <a:p>
          <a:endParaRPr lang="fr-FR" sz="1700" dirty="0"/>
        </a:p>
      </dgm:t>
    </dgm:pt>
    <dgm:pt modelId="{5712B653-3ADF-4FC2-95A0-76EE4837FD52}" type="parTrans" cxnId="{F4E95B35-61B5-4E59-8EC6-BC3AD5EFFA5A}">
      <dgm:prSet/>
      <dgm:spPr/>
      <dgm:t>
        <a:bodyPr/>
        <a:lstStyle/>
        <a:p>
          <a:endParaRPr lang="en-US"/>
        </a:p>
      </dgm:t>
    </dgm:pt>
    <dgm:pt modelId="{04BE8AAD-8152-4A56-A10C-42087865EE0E}" type="sibTrans" cxnId="{F4E95B35-61B5-4E59-8EC6-BC3AD5EFFA5A}">
      <dgm:prSet/>
      <dgm:spPr/>
      <dgm:t>
        <a:bodyPr/>
        <a:lstStyle/>
        <a:p>
          <a:endParaRPr lang="en-US"/>
        </a:p>
      </dgm:t>
    </dgm:pt>
    <dgm:pt modelId="{3006C4B2-8E71-472F-91E6-6FCBFD2F585F}">
      <dgm:prSet custT="1"/>
      <dgm:spPr/>
      <dgm:t>
        <a:bodyPr/>
        <a:lstStyle/>
        <a:p>
          <a:r>
            <a:rPr lang="fr-FR" sz="1700" b="1" noProof="0" dirty="0"/>
            <a:t>Accès aux données est conditionné </a:t>
          </a:r>
          <a:r>
            <a:rPr lang="fr-FR" sz="1700" noProof="0" dirty="0"/>
            <a:t>en fonction du niveau de risque en temps réel.</a:t>
          </a:r>
        </a:p>
      </dgm:t>
    </dgm:pt>
    <dgm:pt modelId="{24FFF019-C930-4F56-80C5-FAB1ACD72EA2}" type="parTrans" cxnId="{C2FD7F9B-0610-479B-9B09-06DD7A6F5BE7}">
      <dgm:prSet/>
      <dgm:spPr/>
      <dgm:t>
        <a:bodyPr/>
        <a:lstStyle/>
        <a:p>
          <a:endParaRPr lang="en-US"/>
        </a:p>
      </dgm:t>
    </dgm:pt>
    <dgm:pt modelId="{9A1E500A-A482-4937-A122-4857C7FCB900}" type="sibTrans" cxnId="{C2FD7F9B-0610-479B-9B09-06DD7A6F5BE7}">
      <dgm:prSet/>
      <dgm:spPr/>
      <dgm:t>
        <a:bodyPr/>
        <a:lstStyle/>
        <a:p>
          <a:endParaRPr lang="en-US"/>
        </a:p>
      </dgm:t>
    </dgm:pt>
    <dgm:pt modelId="{B96DFD41-246E-453A-8EFB-F95265F3AEC9}">
      <dgm:prSet custT="1"/>
      <dgm:spPr/>
      <dgm:t>
        <a:bodyPr/>
        <a:lstStyle/>
        <a:p>
          <a:r>
            <a:rPr lang="fr-FR" sz="1700" b="1" noProof="0" dirty="0"/>
            <a:t>Protection contre les fuites d’information </a:t>
          </a:r>
          <a:r>
            <a:rPr lang="fr-FR" sz="1700" noProof="0" dirty="0"/>
            <a:t>via une approche DLP intégrant de </a:t>
          </a:r>
          <a:r>
            <a:rPr lang="fr-FR" sz="1700" b="1" noProof="0" dirty="0"/>
            <a:t>l’analyse comportemental</a:t>
          </a:r>
          <a:r>
            <a:rPr lang="fr-FR" sz="1700" noProof="0" dirty="0"/>
            <a:t>.</a:t>
          </a:r>
        </a:p>
      </dgm:t>
    </dgm:pt>
    <dgm:pt modelId="{30B39F52-B658-4250-9146-4AE4F9B59B17}" type="parTrans" cxnId="{93DFC535-D75D-4808-B5C9-41F73740543E}">
      <dgm:prSet/>
      <dgm:spPr/>
      <dgm:t>
        <a:bodyPr/>
        <a:lstStyle/>
        <a:p>
          <a:endParaRPr lang="en-US"/>
        </a:p>
      </dgm:t>
    </dgm:pt>
    <dgm:pt modelId="{2B539891-0152-41AE-9416-97B732309F3F}" type="sibTrans" cxnId="{93DFC535-D75D-4808-B5C9-41F73740543E}">
      <dgm:prSet/>
      <dgm:spPr/>
      <dgm:t>
        <a:bodyPr/>
        <a:lstStyle/>
        <a:p>
          <a:endParaRPr lang="en-US"/>
        </a:p>
      </dgm:t>
    </dgm:pt>
    <dgm:pt modelId="{830A2623-F4F9-4C72-B3C4-1B42E415A80E}" type="pres">
      <dgm:prSet presAssocID="{99BCD5C1-665D-40A5-B768-848F313BE7C4}" presName="vert0" presStyleCnt="0">
        <dgm:presLayoutVars>
          <dgm:dir/>
          <dgm:animOne val="branch"/>
          <dgm:animLvl val="lvl"/>
        </dgm:presLayoutVars>
      </dgm:prSet>
      <dgm:spPr/>
    </dgm:pt>
    <dgm:pt modelId="{F3796307-D50E-4932-AB65-022251D9CD37}" type="pres">
      <dgm:prSet presAssocID="{D140ED8B-F73F-4C46-A638-A5C4AE895EB4}" presName="thickLine" presStyleLbl="alignNode1" presStyleIdx="0" presStyleCnt="4"/>
      <dgm:spPr/>
    </dgm:pt>
    <dgm:pt modelId="{880B4026-DAE3-4E8D-82D6-7EC6362A5983}" type="pres">
      <dgm:prSet presAssocID="{D140ED8B-F73F-4C46-A638-A5C4AE895EB4}" presName="horz1" presStyleCnt="0"/>
      <dgm:spPr/>
    </dgm:pt>
    <dgm:pt modelId="{0B992FBE-021A-4C20-8C74-4B57F754C43F}" type="pres">
      <dgm:prSet presAssocID="{D140ED8B-F73F-4C46-A638-A5C4AE895EB4}" presName="tx1" presStyleLbl="revTx" presStyleIdx="0" presStyleCnt="4"/>
      <dgm:spPr/>
    </dgm:pt>
    <dgm:pt modelId="{DADB4FD0-E7D8-4F01-9C28-463CDA90E3BA}" type="pres">
      <dgm:prSet presAssocID="{D140ED8B-F73F-4C46-A638-A5C4AE895EB4}" presName="vert1" presStyleCnt="0"/>
      <dgm:spPr/>
    </dgm:pt>
    <dgm:pt modelId="{2DADC189-AA04-4114-A067-79ECAC67CA52}" type="pres">
      <dgm:prSet presAssocID="{A22A7E72-757C-4E70-8524-EA4E241985D9}" presName="thickLine" presStyleLbl="alignNode1" presStyleIdx="1" presStyleCnt="4"/>
      <dgm:spPr/>
    </dgm:pt>
    <dgm:pt modelId="{310C6483-1DF9-4FFF-A01E-7970EFE56C40}" type="pres">
      <dgm:prSet presAssocID="{A22A7E72-757C-4E70-8524-EA4E241985D9}" presName="horz1" presStyleCnt="0"/>
      <dgm:spPr/>
    </dgm:pt>
    <dgm:pt modelId="{C4A14B25-9285-4380-BCBB-5279DE8A6D10}" type="pres">
      <dgm:prSet presAssocID="{A22A7E72-757C-4E70-8524-EA4E241985D9}" presName="tx1" presStyleLbl="revTx" presStyleIdx="1" presStyleCnt="4"/>
      <dgm:spPr/>
    </dgm:pt>
    <dgm:pt modelId="{1E0F6CB2-B474-41F3-9D2F-8F63344B02CA}" type="pres">
      <dgm:prSet presAssocID="{A22A7E72-757C-4E70-8524-EA4E241985D9}" presName="vert1" presStyleCnt="0"/>
      <dgm:spPr/>
    </dgm:pt>
    <dgm:pt modelId="{DCCCD8FB-FFDA-49C3-94F1-7F2CCFB794A5}" type="pres">
      <dgm:prSet presAssocID="{3006C4B2-8E71-472F-91E6-6FCBFD2F585F}" presName="thickLine" presStyleLbl="alignNode1" presStyleIdx="2" presStyleCnt="4"/>
      <dgm:spPr/>
    </dgm:pt>
    <dgm:pt modelId="{A3AA5845-4126-4B48-8C6C-09FA3CE4DCAE}" type="pres">
      <dgm:prSet presAssocID="{3006C4B2-8E71-472F-91E6-6FCBFD2F585F}" presName="horz1" presStyleCnt="0"/>
      <dgm:spPr/>
    </dgm:pt>
    <dgm:pt modelId="{AF6514B7-3F90-4F05-95EC-DA0637EFBAF9}" type="pres">
      <dgm:prSet presAssocID="{3006C4B2-8E71-472F-91E6-6FCBFD2F585F}" presName="tx1" presStyleLbl="revTx" presStyleIdx="2" presStyleCnt="4"/>
      <dgm:spPr/>
    </dgm:pt>
    <dgm:pt modelId="{8CDD8412-E3DB-4A3F-BA4B-35E5921F1FE9}" type="pres">
      <dgm:prSet presAssocID="{3006C4B2-8E71-472F-91E6-6FCBFD2F585F}" presName="vert1" presStyleCnt="0"/>
      <dgm:spPr/>
    </dgm:pt>
    <dgm:pt modelId="{D0B06A45-FD6B-4965-96D6-5D7144C0FD8F}" type="pres">
      <dgm:prSet presAssocID="{B96DFD41-246E-453A-8EFB-F95265F3AEC9}" presName="thickLine" presStyleLbl="alignNode1" presStyleIdx="3" presStyleCnt="4"/>
      <dgm:spPr/>
    </dgm:pt>
    <dgm:pt modelId="{1AAB6559-ECA0-4E66-A541-D823EF5BDF2D}" type="pres">
      <dgm:prSet presAssocID="{B96DFD41-246E-453A-8EFB-F95265F3AEC9}" presName="horz1" presStyleCnt="0"/>
      <dgm:spPr/>
    </dgm:pt>
    <dgm:pt modelId="{B357950F-6F06-4B70-A4A1-BDF21FED5E4A}" type="pres">
      <dgm:prSet presAssocID="{B96DFD41-246E-453A-8EFB-F95265F3AEC9}" presName="tx1" presStyleLbl="revTx" presStyleIdx="3" presStyleCnt="4"/>
      <dgm:spPr/>
    </dgm:pt>
    <dgm:pt modelId="{5300C0C3-3F0B-4656-87A6-9520C22CB620}" type="pres">
      <dgm:prSet presAssocID="{B96DFD41-246E-453A-8EFB-F95265F3AEC9}" presName="vert1" presStyleCnt="0"/>
      <dgm:spPr/>
    </dgm:pt>
  </dgm:ptLst>
  <dgm:cxnLst>
    <dgm:cxn modelId="{8B4F5121-3D63-49A5-91CA-832F54917251}" type="presOf" srcId="{B96DFD41-246E-453A-8EFB-F95265F3AEC9}" destId="{B357950F-6F06-4B70-A4A1-BDF21FED5E4A}" srcOrd="0" destOrd="0" presId="urn:microsoft.com/office/officeart/2008/layout/LinedList"/>
    <dgm:cxn modelId="{F4E95B35-61B5-4E59-8EC6-BC3AD5EFFA5A}" srcId="{99BCD5C1-665D-40A5-B768-848F313BE7C4}" destId="{A22A7E72-757C-4E70-8524-EA4E241985D9}" srcOrd="1" destOrd="0" parTransId="{5712B653-3ADF-4FC2-95A0-76EE4837FD52}" sibTransId="{04BE8AAD-8152-4A56-A10C-42087865EE0E}"/>
    <dgm:cxn modelId="{93DFC535-D75D-4808-B5C9-41F73740543E}" srcId="{99BCD5C1-665D-40A5-B768-848F313BE7C4}" destId="{B96DFD41-246E-453A-8EFB-F95265F3AEC9}" srcOrd="3" destOrd="0" parTransId="{30B39F52-B658-4250-9146-4AE4F9B59B17}" sibTransId="{2B539891-0152-41AE-9416-97B732309F3F}"/>
    <dgm:cxn modelId="{68DB4D43-8984-4E5D-BF3D-ADA8024FF7D8}" srcId="{99BCD5C1-665D-40A5-B768-848F313BE7C4}" destId="{D140ED8B-F73F-4C46-A638-A5C4AE895EB4}" srcOrd="0" destOrd="0" parTransId="{B9AF5377-83AC-448E-8E94-8DBC018ED35A}" sibTransId="{D58DBAFA-6E7B-42F2-BC4C-77C505F4DDD1}"/>
    <dgm:cxn modelId="{6125E56C-3F86-4CE8-A6C9-465B1C084BA5}" type="presOf" srcId="{A22A7E72-757C-4E70-8524-EA4E241985D9}" destId="{C4A14B25-9285-4380-BCBB-5279DE8A6D10}" srcOrd="0" destOrd="0" presId="urn:microsoft.com/office/officeart/2008/layout/LinedList"/>
    <dgm:cxn modelId="{2BCF7258-436E-4C4E-80AF-33E91A82AB10}" type="presOf" srcId="{D140ED8B-F73F-4C46-A638-A5C4AE895EB4}" destId="{0B992FBE-021A-4C20-8C74-4B57F754C43F}" srcOrd="0" destOrd="0" presId="urn:microsoft.com/office/officeart/2008/layout/LinedList"/>
    <dgm:cxn modelId="{C2FD7F9B-0610-479B-9B09-06DD7A6F5BE7}" srcId="{99BCD5C1-665D-40A5-B768-848F313BE7C4}" destId="{3006C4B2-8E71-472F-91E6-6FCBFD2F585F}" srcOrd="2" destOrd="0" parTransId="{24FFF019-C930-4F56-80C5-FAB1ACD72EA2}" sibTransId="{9A1E500A-A482-4937-A122-4857C7FCB900}"/>
    <dgm:cxn modelId="{7022CEBC-0A9B-433F-BA55-4E1B73F59CD0}" type="presOf" srcId="{99BCD5C1-665D-40A5-B768-848F313BE7C4}" destId="{830A2623-F4F9-4C72-B3C4-1B42E415A80E}" srcOrd="0" destOrd="0" presId="urn:microsoft.com/office/officeart/2008/layout/LinedList"/>
    <dgm:cxn modelId="{551562BF-9D41-4427-BADE-A30B418F7BE7}" type="presOf" srcId="{3006C4B2-8E71-472F-91E6-6FCBFD2F585F}" destId="{AF6514B7-3F90-4F05-95EC-DA0637EFBAF9}" srcOrd="0" destOrd="0" presId="urn:microsoft.com/office/officeart/2008/layout/LinedList"/>
    <dgm:cxn modelId="{DF460BEA-9EF5-4512-92BB-75A1CD72544A}" type="presParOf" srcId="{830A2623-F4F9-4C72-B3C4-1B42E415A80E}" destId="{F3796307-D50E-4932-AB65-022251D9CD37}" srcOrd="0" destOrd="0" presId="urn:microsoft.com/office/officeart/2008/layout/LinedList"/>
    <dgm:cxn modelId="{7B15D4F3-3C6E-4071-9EA6-0517C61B18E2}" type="presParOf" srcId="{830A2623-F4F9-4C72-B3C4-1B42E415A80E}" destId="{880B4026-DAE3-4E8D-82D6-7EC6362A5983}" srcOrd="1" destOrd="0" presId="urn:microsoft.com/office/officeart/2008/layout/LinedList"/>
    <dgm:cxn modelId="{83829BFD-5696-4C78-805E-BE5A38A9F89E}" type="presParOf" srcId="{880B4026-DAE3-4E8D-82D6-7EC6362A5983}" destId="{0B992FBE-021A-4C20-8C74-4B57F754C43F}" srcOrd="0" destOrd="0" presId="urn:microsoft.com/office/officeart/2008/layout/LinedList"/>
    <dgm:cxn modelId="{0B72AA44-741D-49F0-BB56-ACF0A45319DE}" type="presParOf" srcId="{880B4026-DAE3-4E8D-82D6-7EC6362A5983}" destId="{DADB4FD0-E7D8-4F01-9C28-463CDA90E3BA}" srcOrd="1" destOrd="0" presId="urn:microsoft.com/office/officeart/2008/layout/LinedList"/>
    <dgm:cxn modelId="{81FDBF62-9AB7-43B7-90B0-9F9F416C45CB}" type="presParOf" srcId="{830A2623-F4F9-4C72-B3C4-1B42E415A80E}" destId="{2DADC189-AA04-4114-A067-79ECAC67CA52}" srcOrd="2" destOrd="0" presId="urn:microsoft.com/office/officeart/2008/layout/LinedList"/>
    <dgm:cxn modelId="{4F82ACF4-211D-4B65-B1E4-5F5A8C1B0A17}" type="presParOf" srcId="{830A2623-F4F9-4C72-B3C4-1B42E415A80E}" destId="{310C6483-1DF9-4FFF-A01E-7970EFE56C40}" srcOrd="3" destOrd="0" presId="urn:microsoft.com/office/officeart/2008/layout/LinedList"/>
    <dgm:cxn modelId="{8A566020-C197-4FEF-A606-6E4D19BBC2B9}" type="presParOf" srcId="{310C6483-1DF9-4FFF-A01E-7970EFE56C40}" destId="{C4A14B25-9285-4380-BCBB-5279DE8A6D10}" srcOrd="0" destOrd="0" presId="urn:microsoft.com/office/officeart/2008/layout/LinedList"/>
    <dgm:cxn modelId="{321757F5-79C2-45A2-90DD-0FE1B43A0C08}" type="presParOf" srcId="{310C6483-1DF9-4FFF-A01E-7970EFE56C40}" destId="{1E0F6CB2-B474-41F3-9D2F-8F63344B02CA}" srcOrd="1" destOrd="0" presId="urn:microsoft.com/office/officeart/2008/layout/LinedList"/>
    <dgm:cxn modelId="{0946CAB4-09EB-4BAF-AB3C-E8C27A5CEEEE}" type="presParOf" srcId="{830A2623-F4F9-4C72-B3C4-1B42E415A80E}" destId="{DCCCD8FB-FFDA-49C3-94F1-7F2CCFB794A5}" srcOrd="4" destOrd="0" presId="urn:microsoft.com/office/officeart/2008/layout/LinedList"/>
    <dgm:cxn modelId="{A24F1FC7-C08E-4DCE-BFEC-FC355DBA7019}" type="presParOf" srcId="{830A2623-F4F9-4C72-B3C4-1B42E415A80E}" destId="{A3AA5845-4126-4B48-8C6C-09FA3CE4DCAE}" srcOrd="5" destOrd="0" presId="urn:microsoft.com/office/officeart/2008/layout/LinedList"/>
    <dgm:cxn modelId="{1847B45F-D1C3-40A0-B64C-74CCB29DE065}" type="presParOf" srcId="{A3AA5845-4126-4B48-8C6C-09FA3CE4DCAE}" destId="{AF6514B7-3F90-4F05-95EC-DA0637EFBAF9}" srcOrd="0" destOrd="0" presId="urn:microsoft.com/office/officeart/2008/layout/LinedList"/>
    <dgm:cxn modelId="{F9A6E908-0AB8-42BE-9BC7-4D61A6429565}" type="presParOf" srcId="{A3AA5845-4126-4B48-8C6C-09FA3CE4DCAE}" destId="{8CDD8412-E3DB-4A3F-BA4B-35E5921F1FE9}" srcOrd="1" destOrd="0" presId="urn:microsoft.com/office/officeart/2008/layout/LinedList"/>
    <dgm:cxn modelId="{EB4EC3FC-66E2-4FA2-981E-7C29FD9E3290}" type="presParOf" srcId="{830A2623-F4F9-4C72-B3C4-1B42E415A80E}" destId="{D0B06A45-FD6B-4965-96D6-5D7144C0FD8F}" srcOrd="6" destOrd="0" presId="urn:microsoft.com/office/officeart/2008/layout/LinedList"/>
    <dgm:cxn modelId="{34813F1D-B284-47E5-A566-0CC3794470AA}" type="presParOf" srcId="{830A2623-F4F9-4C72-B3C4-1B42E415A80E}" destId="{1AAB6559-ECA0-4E66-A541-D823EF5BDF2D}" srcOrd="7" destOrd="0" presId="urn:microsoft.com/office/officeart/2008/layout/LinedList"/>
    <dgm:cxn modelId="{788EAA62-901E-4FE4-8652-6F3510E49B9A}" type="presParOf" srcId="{1AAB6559-ECA0-4E66-A541-D823EF5BDF2D}" destId="{B357950F-6F06-4B70-A4A1-BDF21FED5E4A}" srcOrd="0" destOrd="0" presId="urn:microsoft.com/office/officeart/2008/layout/LinedList"/>
    <dgm:cxn modelId="{C5CF226B-CAA5-48C2-BB81-029B75965171}" type="presParOf" srcId="{1AAB6559-ECA0-4E66-A541-D823EF5BDF2D}" destId="{5300C0C3-3F0B-4656-87A6-9520C22CB6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BCD5C1-665D-40A5-B768-848F313BE7C4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140ED8B-F73F-4C46-A638-A5C4AE895EB4}">
      <dgm:prSet custT="1"/>
      <dgm:spPr/>
      <dgm:t>
        <a:bodyPr/>
        <a:lstStyle/>
        <a:p>
          <a:r>
            <a:rPr lang="fr-FR" sz="1700" dirty="0"/>
            <a:t>Corrélation des  évènements de sécurité en temps réel provenant de toute </a:t>
          </a:r>
          <a:r>
            <a:rPr lang="fr-FR" sz="1700" noProof="0" dirty="0"/>
            <a:t>l’infrastructure</a:t>
          </a:r>
          <a:r>
            <a:rPr lang="fr-FR" sz="1700" dirty="0"/>
            <a:t>: terminaux, serveurs, réseaux (Cloud et DC),etc…</a:t>
          </a:r>
        </a:p>
      </dgm:t>
    </dgm:pt>
    <dgm:pt modelId="{B9AF5377-83AC-448E-8E94-8DBC018ED35A}" type="parTrans" cxnId="{68DB4D43-8984-4E5D-BF3D-ADA8024FF7D8}">
      <dgm:prSet/>
      <dgm:spPr/>
      <dgm:t>
        <a:bodyPr/>
        <a:lstStyle/>
        <a:p>
          <a:endParaRPr lang="en-US"/>
        </a:p>
      </dgm:t>
    </dgm:pt>
    <dgm:pt modelId="{D58DBAFA-6E7B-42F2-BC4C-77C505F4DDD1}" type="sibTrans" cxnId="{68DB4D43-8984-4E5D-BF3D-ADA8024FF7D8}">
      <dgm:prSet/>
      <dgm:spPr/>
      <dgm:t>
        <a:bodyPr/>
        <a:lstStyle/>
        <a:p>
          <a:endParaRPr lang="en-US"/>
        </a:p>
      </dgm:t>
    </dgm:pt>
    <dgm:pt modelId="{A22A7E72-757C-4E70-8524-EA4E241985D9}">
      <dgm:prSet custT="1"/>
      <dgm:spPr/>
      <dgm:t>
        <a:bodyPr/>
        <a:lstStyle/>
        <a:p>
          <a:r>
            <a:rPr lang="fr-FR" sz="1700" noProof="0" dirty="0"/>
            <a:t>Détection des menaces avancées via de l’analyse comportementale (</a:t>
          </a:r>
          <a:r>
            <a:rPr lang="fr-FR" sz="1700" b="1" noProof="0" dirty="0"/>
            <a:t>SIEM </a:t>
          </a:r>
          <a:r>
            <a:rPr lang="fr-FR" sz="1700" noProof="0" dirty="0"/>
            <a:t>- Security Information Event Management).</a:t>
          </a:r>
        </a:p>
        <a:p>
          <a:endParaRPr lang="fr-FR" sz="1700" noProof="0" dirty="0"/>
        </a:p>
      </dgm:t>
    </dgm:pt>
    <dgm:pt modelId="{5712B653-3ADF-4FC2-95A0-76EE4837FD52}" type="parTrans" cxnId="{F4E95B35-61B5-4E59-8EC6-BC3AD5EFFA5A}">
      <dgm:prSet/>
      <dgm:spPr/>
      <dgm:t>
        <a:bodyPr/>
        <a:lstStyle/>
        <a:p>
          <a:endParaRPr lang="en-US"/>
        </a:p>
      </dgm:t>
    </dgm:pt>
    <dgm:pt modelId="{04BE8AAD-8152-4A56-A10C-42087865EE0E}" type="sibTrans" cxnId="{F4E95B35-61B5-4E59-8EC6-BC3AD5EFFA5A}">
      <dgm:prSet/>
      <dgm:spPr/>
      <dgm:t>
        <a:bodyPr/>
        <a:lstStyle/>
        <a:p>
          <a:endParaRPr lang="en-US"/>
        </a:p>
      </dgm:t>
    </dgm:pt>
    <dgm:pt modelId="{3006C4B2-8E71-472F-91E6-6FCBFD2F585F}">
      <dgm:prSet custT="1"/>
      <dgm:spPr/>
      <dgm:t>
        <a:bodyPr/>
        <a:lstStyle/>
        <a:p>
          <a:r>
            <a:rPr lang="fr-FR" sz="1700" noProof="0" dirty="0"/>
            <a:t>Réponse à incident en temps réel avec orchestration des différentes solutions de sécurité (</a:t>
          </a:r>
          <a:r>
            <a:rPr lang="fr-FR" sz="1700" b="1" noProof="0" dirty="0"/>
            <a:t>SOAR</a:t>
          </a:r>
          <a:r>
            <a:rPr lang="fr-FR" sz="1700" noProof="0" dirty="0"/>
            <a:t> - Security Orchestration Automation and </a:t>
          </a:r>
          <a:r>
            <a:rPr lang="fr-FR" sz="1700" noProof="0" dirty="0" err="1"/>
            <a:t>Response</a:t>
          </a:r>
          <a:r>
            <a:rPr lang="fr-FR" sz="1700" noProof="0" dirty="0"/>
            <a:t>).</a:t>
          </a:r>
        </a:p>
      </dgm:t>
    </dgm:pt>
    <dgm:pt modelId="{24FFF019-C930-4F56-80C5-FAB1ACD72EA2}" type="parTrans" cxnId="{C2FD7F9B-0610-479B-9B09-06DD7A6F5BE7}">
      <dgm:prSet/>
      <dgm:spPr/>
      <dgm:t>
        <a:bodyPr/>
        <a:lstStyle/>
        <a:p>
          <a:endParaRPr lang="en-US"/>
        </a:p>
      </dgm:t>
    </dgm:pt>
    <dgm:pt modelId="{9A1E500A-A482-4937-A122-4857C7FCB900}" type="sibTrans" cxnId="{C2FD7F9B-0610-479B-9B09-06DD7A6F5BE7}">
      <dgm:prSet/>
      <dgm:spPr/>
      <dgm:t>
        <a:bodyPr/>
        <a:lstStyle/>
        <a:p>
          <a:endParaRPr lang="en-US"/>
        </a:p>
      </dgm:t>
    </dgm:pt>
    <dgm:pt modelId="{C7113E38-E927-40DC-89C5-BF47A502F3E1}" type="pres">
      <dgm:prSet presAssocID="{99BCD5C1-665D-40A5-B768-848F313BE7C4}" presName="vert0" presStyleCnt="0">
        <dgm:presLayoutVars>
          <dgm:dir/>
          <dgm:animOne val="branch"/>
          <dgm:animLvl val="lvl"/>
        </dgm:presLayoutVars>
      </dgm:prSet>
      <dgm:spPr/>
    </dgm:pt>
    <dgm:pt modelId="{3CEF3A86-5022-43E0-8391-D8E14DD21F77}" type="pres">
      <dgm:prSet presAssocID="{D140ED8B-F73F-4C46-A638-A5C4AE895EB4}" presName="thickLine" presStyleLbl="alignNode1" presStyleIdx="0" presStyleCnt="3"/>
      <dgm:spPr/>
    </dgm:pt>
    <dgm:pt modelId="{125FDFE7-FC79-415A-9C69-66898F7C29DD}" type="pres">
      <dgm:prSet presAssocID="{D140ED8B-F73F-4C46-A638-A5C4AE895EB4}" presName="horz1" presStyleCnt="0"/>
      <dgm:spPr/>
    </dgm:pt>
    <dgm:pt modelId="{DA823D31-E0B1-4BA6-9077-AA687DE41FD7}" type="pres">
      <dgm:prSet presAssocID="{D140ED8B-F73F-4C46-A638-A5C4AE895EB4}" presName="tx1" presStyleLbl="revTx" presStyleIdx="0" presStyleCnt="3" custScaleY="80397"/>
      <dgm:spPr/>
    </dgm:pt>
    <dgm:pt modelId="{450BC402-1F2D-401A-A99A-359589C55198}" type="pres">
      <dgm:prSet presAssocID="{D140ED8B-F73F-4C46-A638-A5C4AE895EB4}" presName="vert1" presStyleCnt="0"/>
      <dgm:spPr/>
    </dgm:pt>
    <dgm:pt modelId="{B6EBD814-61E6-4B3D-85B9-7D80C2B08E7A}" type="pres">
      <dgm:prSet presAssocID="{A22A7E72-757C-4E70-8524-EA4E241985D9}" presName="thickLine" presStyleLbl="alignNode1" presStyleIdx="1" presStyleCnt="3"/>
      <dgm:spPr/>
    </dgm:pt>
    <dgm:pt modelId="{897E08A4-F499-49B1-BFA5-0FDD555BD594}" type="pres">
      <dgm:prSet presAssocID="{A22A7E72-757C-4E70-8524-EA4E241985D9}" presName="horz1" presStyleCnt="0"/>
      <dgm:spPr/>
    </dgm:pt>
    <dgm:pt modelId="{3A028D25-68C2-4A65-8C8E-89F19215FFA4}" type="pres">
      <dgm:prSet presAssocID="{A22A7E72-757C-4E70-8524-EA4E241985D9}" presName="tx1" presStyleLbl="revTx" presStyleIdx="1" presStyleCnt="3" custScaleY="71151"/>
      <dgm:spPr/>
    </dgm:pt>
    <dgm:pt modelId="{5B7A7446-E632-4B61-8413-D277B9DC237B}" type="pres">
      <dgm:prSet presAssocID="{A22A7E72-757C-4E70-8524-EA4E241985D9}" presName="vert1" presStyleCnt="0"/>
      <dgm:spPr/>
    </dgm:pt>
    <dgm:pt modelId="{DEF9E28F-0FB1-4A2D-8654-B84928B5433C}" type="pres">
      <dgm:prSet presAssocID="{3006C4B2-8E71-472F-91E6-6FCBFD2F585F}" presName="thickLine" presStyleLbl="alignNode1" presStyleIdx="2" presStyleCnt="3"/>
      <dgm:spPr/>
    </dgm:pt>
    <dgm:pt modelId="{3E94CB25-5D4F-4482-8C69-CF97D6384E9F}" type="pres">
      <dgm:prSet presAssocID="{3006C4B2-8E71-472F-91E6-6FCBFD2F585F}" presName="horz1" presStyleCnt="0"/>
      <dgm:spPr/>
    </dgm:pt>
    <dgm:pt modelId="{BA9CD5FB-1968-476C-86B1-A8E24618C73C}" type="pres">
      <dgm:prSet presAssocID="{3006C4B2-8E71-472F-91E6-6FCBFD2F585F}" presName="tx1" presStyleLbl="revTx" presStyleIdx="2" presStyleCnt="3" custScaleY="67274"/>
      <dgm:spPr/>
    </dgm:pt>
    <dgm:pt modelId="{E1FAE558-14F0-4BA7-9DFF-4E180620BD3E}" type="pres">
      <dgm:prSet presAssocID="{3006C4B2-8E71-472F-91E6-6FCBFD2F585F}" presName="vert1" presStyleCnt="0"/>
      <dgm:spPr/>
    </dgm:pt>
  </dgm:ptLst>
  <dgm:cxnLst>
    <dgm:cxn modelId="{5ECF0707-35A4-4025-B90A-1E928711685B}" type="presOf" srcId="{99BCD5C1-665D-40A5-B768-848F313BE7C4}" destId="{C7113E38-E927-40DC-89C5-BF47A502F3E1}" srcOrd="0" destOrd="0" presId="urn:microsoft.com/office/officeart/2008/layout/LinedList"/>
    <dgm:cxn modelId="{F4E95B35-61B5-4E59-8EC6-BC3AD5EFFA5A}" srcId="{99BCD5C1-665D-40A5-B768-848F313BE7C4}" destId="{A22A7E72-757C-4E70-8524-EA4E241985D9}" srcOrd="1" destOrd="0" parTransId="{5712B653-3ADF-4FC2-95A0-76EE4837FD52}" sibTransId="{04BE8AAD-8152-4A56-A10C-42087865EE0E}"/>
    <dgm:cxn modelId="{68DB4D43-8984-4E5D-BF3D-ADA8024FF7D8}" srcId="{99BCD5C1-665D-40A5-B768-848F313BE7C4}" destId="{D140ED8B-F73F-4C46-A638-A5C4AE895EB4}" srcOrd="0" destOrd="0" parTransId="{B9AF5377-83AC-448E-8E94-8DBC018ED35A}" sibTransId="{D58DBAFA-6E7B-42F2-BC4C-77C505F4DDD1}"/>
    <dgm:cxn modelId="{C2FD7F9B-0610-479B-9B09-06DD7A6F5BE7}" srcId="{99BCD5C1-665D-40A5-B768-848F313BE7C4}" destId="{3006C4B2-8E71-472F-91E6-6FCBFD2F585F}" srcOrd="2" destOrd="0" parTransId="{24FFF019-C930-4F56-80C5-FAB1ACD72EA2}" sibTransId="{9A1E500A-A482-4937-A122-4857C7FCB900}"/>
    <dgm:cxn modelId="{51C58FAF-0CD9-4246-977C-BBD3664F6BDE}" type="presOf" srcId="{A22A7E72-757C-4E70-8524-EA4E241985D9}" destId="{3A028D25-68C2-4A65-8C8E-89F19215FFA4}" srcOrd="0" destOrd="0" presId="urn:microsoft.com/office/officeart/2008/layout/LinedList"/>
    <dgm:cxn modelId="{AD232DCC-BF98-4441-9CDC-12701841E226}" type="presOf" srcId="{D140ED8B-F73F-4C46-A638-A5C4AE895EB4}" destId="{DA823D31-E0B1-4BA6-9077-AA687DE41FD7}" srcOrd="0" destOrd="0" presId="urn:microsoft.com/office/officeart/2008/layout/LinedList"/>
    <dgm:cxn modelId="{265622EE-C5B3-436E-82E3-698D813ED24C}" type="presOf" srcId="{3006C4B2-8E71-472F-91E6-6FCBFD2F585F}" destId="{BA9CD5FB-1968-476C-86B1-A8E24618C73C}" srcOrd="0" destOrd="0" presId="urn:microsoft.com/office/officeart/2008/layout/LinedList"/>
    <dgm:cxn modelId="{7D782FB8-F08E-4502-8554-309DB9EA060B}" type="presParOf" srcId="{C7113E38-E927-40DC-89C5-BF47A502F3E1}" destId="{3CEF3A86-5022-43E0-8391-D8E14DD21F77}" srcOrd="0" destOrd="0" presId="urn:microsoft.com/office/officeart/2008/layout/LinedList"/>
    <dgm:cxn modelId="{83A62E05-76F6-4B0C-9BDA-932E7ADE8F0F}" type="presParOf" srcId="{C7113E38-E927-40DC-89C5-BF47A502F3E1}" destId="{125FDFE7-FC79-415A-9C69-66898F7C29DD}" srcOrd="1" destOrd="0" presId="urn:microsoft.com/office/officeart/2008/layout/LinedList"/>
    <dgm:cxn modelId="{177982FC-449A-45AA-BBEE-3DD65E906BEF}" type="presParOf" srcId="{125FDFE7-FC79-415A-9C69-66898F7C29DD}" destId="{DA823D31-E0B1-4BA6-9077-AA687DE41FD7}" srcOrd="0" destOrd="0" presId="urn:microsoft.com/office/officeart/2008/layout/LinedList"/>
    <dgm:cxn modelId="{E09315AC-FD5F-4EAB-AE6B-BD8568345352}" type="presParOf" srcId="{125FDFE7-FC79-415A-9C69-66898F7C29DD}" destId="{450BC402-1F2D-401A-A99A-359589C55198}" srcOrd="1" destOrd="0" presId="urn:microsoft.com/office/officeart/2008/layout/LinedList"/>
    <dgm:cxn modelId="{3E70909B-1A34-4EF0-B922-D4065B83301C}" type="presParOf" srcId="{C7113E38-E927-40DC-89C5-BF47A502F3E1}" destId="{B6EBD814-61E6-4B3D-85B9-7D80C2B08E7A}" srcOrd="2" destOrd="0" presId="urn:microsoft.com/office/officeart/2008/layout/LinedList"/>
    <dgm:cxn modelId="{AB5E6CE7-40F2-4BEA-9CF1-BBFBB7227283}" type="presParOf" srcId="{C7113E38-E927-40DC-89C5-BF47A502F3E1}" destId="{897E08A4-F499-49B1-BFA5-0FDD555BD594}" srcOrd="3" destOrd="0" presId="urn:microsoft.com/office/officeart/2008/layout/LinedList"/>
    <dgm:cxn modelId="{B66F5421-6334-4088-9947-FE2D2EA4BE3B}" type="presParOf" srcId="{897E08A4-F499-49B1-BFA5-0FDD555BD594}" destId="{3A028D25-68C2-4A65-8C8E-89F19215FFA4}" srcOrd="0" destOrd="0" presId="urn:microsoft.com/office/officeart/2008/layout/LinedList"/>
    <dgm:cxn modelId="{FAFFA199-0453-407B-8D08-000784CB2931}" type="presParOf" srcId="{897E08A4-F499-49B1-BFA5-0FDD555BD594}" destId="{5B7A7446-E632-4B61-8413-D277B9DC237B}" srcOrd="1" destOrd="0" presId="urn:microsoft.com/office/officeart/2008/layout/LinedList"/>
    <dgm:cxn modelId="{FE912CF3-7508-4333-A013-8355A5ACF9D8}" type="presParOf" srcId="{C7113E38-E927-40DC-89C5-BF47A502F3E1}" destId="{DEF9E28F-0FB1-4A2D-8654-B84928B5433C}" srcOrd="4" destOrd="0" presId="urn:microsoft.com/office/officeart/2008/layout/LinedList"/>
    <dgm:cxn modelId="{42F83A76-492B-4A4A-9553-1A7D6DCD2D67}" type="presParOf" srcId="{C7113E38-E927-40DC-89C5-BF47A502F3E1}" destId="{3E94CB25-5D4F-4482-8C69-CF97D6384E9F}" srcOrd="5" destOrd="0" presId="urn:microsoft.com/office/officeart/2008/layout/LinedList"/>
    <dgm:cxn modelId="{0194D682-7548-4FF1-910F-C7995FE98C62}" type="presParOf" srcId="{3E94CB25-5D4F-4482-8C69-CF97D6384E9F}" destId="{BA9CD5FB-1968-476C-86B1-A8E24618C73C}" srcOrd="0" destOrd="0" presId="urn:microsoft.com/office/officeart/2008/layout/LinedList"/>
    <dgm:cxn modelId="{D37B25DA-907E-4A91-9279-5763849AE260}" type="presParOf" srcId="{3E94CB25-5D4F-4482-8C69-CF97D6384E9F}" destId="{E1FAE558-14F0-4BA7-9DFF-4E180620BD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D23E99-16D5-4815-AA71-50927A2D281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673A8CA-8F66-4AD0-809B-B403DE9F34FB}">
      <dgm:prSet/>
      <dgm:spPr/>
      <dgm:t>
        <a:bodyPr/>
        <a:lstStyle/>
        <a:p>
          <a:r>
            <a:rPr lang="fr-FR" dirty="0"/>
            <a:t>Il n’existe pas de technologie tout-en-un pour arriver une haute maturité </a:t>
          </a:r>
          <a:r>
            <a:rPr lang="fr-FR" dirty="0" err="1"/>
            <a:t>Zero</a:t>
          </a:r>
          <a:r>
            <a:rPr lang="fr-FR" dirty="0"/>
            <a:t> Trust</a:t>
          </a:r>
          <a:endParaRPr lang="en-US" dirty="0"/>
        </a:p>
      </dgm:t>
    </dgm:pt>
    <dgm:pt modelId="{6A9A7D78-5DB7-44DE-8962-933D12430B26}" type="parTrans" cxnId="{60162A11-647E-4F50-9AAA-A9D4E52BF08B}">
      <dgm:prSet/>
      <dgm:spPr/>
      <dgm:t>
        <a:bodyPr/>
        <a:lstStyle/>
        <a:p>
          <a:endParaRPr lang="en-US"/>
        </a:p>
      </dgm:t>
    </dgm:pt>
    <dgm:pt modelId="{762D5C61-52F1-43A0-9298-4BE46E7DC60F}" type="sibTrans" cxnId="{60162A11-647E-4F50-9AAA-A9D4E52BF08B}">
      <dgm:prSet/>
      <dgm:spPr/>
      <dgm:t>
        <a:bodyPr/>
        <a:lstStyle/>
        <a:p>
          <a:endParaRPr lang="en-US"/>
        </a:p>
      </dgm:t>
    </dgm:pt>
    <dgm:pt modelId="{1A94ABAC-458A-40F7-BAC0-A928B8D3A42E}">
      <dgm:prSet/>
      <dgm:spPr/>
      <dgm:t>
        <a:bodyPr/>
        <a:lstStyle/>
        <a:p>
          <a:r>
            <a:rPr lang="fr-FR" dirty="0"/>
            <a:t>Ceci dit, des technologies peuvent répondre aux principes du </a:t>
          </a:r>
          <a:r>
            <a:rPr lang="fr-FR" dirty="0" err="1"/>
            <a:t>Zero</a:t>
          </a:r>
          <a:r>
            <a:rPr lang="fr-FR" dirty="0"/>
            <a:t> Trust si elles sont bien utilisées :</a:t>
          </a:r>
          <a:endParaRPr lang="en-US" dirty="0"/>
        </a:p>
      </dgm:t>
    </dgm:pt>
    <dgm:pt modelId="{184EE181-0E7F-4C5E-A716-C8A506E4B489}" type="parTrans" cxnId="{6C611BA6-7517-4600-B7DC-A55964356957}">
      <dgm:prSet/>
      <dgm:spPr/>
      <dgm:t>
        <a:bodyPr/>
        <a:lstStyle/>
        <a:p>
          <a:endParaRPr lang="en-US"/>
        </a:p>
      </dgm:t>
    </dgm:pt>
    <dgm:pt modelId="{4EA95380-EB46-4E35-8381-EE0A4A84AFF7}" type="sibTrans" cxnId="{6C611BA6-7517-4600-B7DC-A55964356957}">
      <dgm:prSet/>
      <dgm:spPr/>
      <dgm:t>
        <a:bodyPr/>
        <a:lstStyle/>
        <a:p>
          <a:endParaRPr lang="en-US"/>
        </a:p>
      </dgm:t>
    </dgm:pt>
    <dgm:pt modelId="{5EC834DA-E696-49D4-A0A8-240C11E34A89}">
      <dgm:prSet/>
      <dgm:spPr/>
      <dgm:t>
        <a:bodyPr/>
        <a:lstStyle/>
        <a:p>
          <a:r>
            <a:rPr lang="fr-FR" noProof="0" dirty="0"/>
            <a:t>Les briques de sécurité pour la gestion d’accès et des identités (IDP, MFA)</a:t>
          </a:r>
        </a:p>
      </dgm:t>
    </dgm:pt>
    <dgm:pt modelId="{0D73BABE-E1DD-484F-8D5D-BA9A9457D5E0}" type="parTrans" cxnId="{94D58F45-F299-420B-AD9A-F4A25FEFF903}">
      <dgm:prSet/>
      <dgm:spPr/>
      <dgm:t>
        <a:bodyPr/>
        <a:lstStyle/>
        <a:p>
          <a:endParaRPr lang="en-US"/>
        </a:p>
      </dgm:t>
    </dgm:pt>
    <dgm:pt modelId="{875B1F8B-3E19-4957-A5FB-26A1A9B9C33D}" type="sibTrans" cxnId="{94D58F45-F299-420B-AD9A-F4A25FEFF903}">
      <dgm:prSet/>
      <dgm:spPr/>
      <dgm:t>
        <a:bodyPr/>
        <a:lstStyle/>
        <a:p>
          <a:endParaRPr lang="en-US"/>
        </a:p>
      </dgm:t>
    </dgm:pt>
    <dgm:pt modelId="{C6ECC46A-44D4-4532-8F4D-44A292778D91}">
      <dgm:prSet/>
      <dgm:spPr/>
      <dgm:t>
        <a:bodyPr/>
        <a:lstStyle/>
        <a:p>
          <a:r>
            <a:rPr lang="fr-FR" noProof="0" dirty="0"/>
            <a:t>Les solutions XDR pour la détection des activités suspectes au niveaux des terminaux, des serveurs, des réseaux…etc.</a:t>
          </a:r>
        </a:p>
      </dgm:t>
    </dgm:pt>
    <dgm:pt modelId="{0BE0385F-B3AD-45F4-BC86-45DA42082331}" type="parTrans" cxnId="{DD5F388B-FA0E-494E-88D4-4914B8D8E2EA}">
      <dgm:prSet/>
      <dgm:spPr/>
      <dgm:t>
        <a:bodyPr/>
        <a:lstStyle/>
        <a:p>
          <a:endParaRPr lang="en-US"/>
        </a:p>
      </dgm:t>
    </dgm:pt>
    <dgm:pt modelId="{FBB85C22-0E32-4842-91A6-C79F48AD82BF}" type="sibTrans" cxnId="{DD5F388B-FA0E-494E-88D4-4914B8D8E2EA}">
      <dgm:prSet/>
      <dgm:spPr/>
      <dgm:t>
        <a:bodyPr/>
        <a:lstStyle/>
        <a:p>
          <a:endParaRPr lang="en-US"/>
        </a:p>
      </dgm:t>
    </dgm:pt>
    <dgm:pt modelId="{67AE32B5-AA60-4161-88FC-6A6BE303ECC2}">
      <dgm:prSet/>
      <dgm:spPr/>
      <dgm:t>
        <a:bodyPr/>
        <a:lstStyle/>
        <a:p>
          <a:r>
            <a:rPr lang="fr-FR" b="1" noProof="0" dirty="0"/>
            <a:t>Le « périmètre définie par logiciel » (SDP), développé par le CSA (Cloud Security Alliance)</a:t>
          </a:r>
        </a:p>
      </dgm:t>
    </dgm:pt>
    <dgm:pt modelId="{E1B13772-7E30-4DD4-9FF8-6C038CC58283}" type="parTrans" cxnId="{49D3197E-9A69-4599-A6CD-7BDC7757AC40}">
      <dgm:prSet/>
      <dgm:spPr/>
      <dgm:t>
        <a:bodyPr/>
        <a:lstStyle/>
        <a:p>
          <a:endParaRPr lang="en-US"/>
        </a:p>
      </dgm:t>
    </dgm:pt>
    <dgm:pt modelId="{0465FF07-3B69-48D0-891A-742EE4D00D17}" type="sibTrans" cxnId="{49D3197E-9A69-4599-A6CD-7BDC7757AC40}">
      <dgm:prSet/>
      <dgm:spPr/>
      <dgm:t>
        <a:bodyPr/>
        <a:lstStyle/>
        <a:p>
          <a:endParaRPr lang="en-US"/>
        </a:p>
      </dgm:t>
    </dgm:pt>
    <dgm:pt modelId="{A261BD97-DD7E-4D1F-8F54-A6F1951923CA}">
      <dgm:prSet/>
      <dgm:spPr/>
      <dgm:t>
        <a:bodyPr/>
        <a:lstStyle/>
        <a:p>
          <a:r>
            <a:rPr lang="fr-FR" noProof="0" dirty="0"/>
            <a:t>Les logiciels de micro-segmentation au niveau réseau.</a:t>
          </a:r>
        </a:p>
      </dgm:t>
    </dgm:pt>
    <dgm:pt modelId="{EAA72583-DF65-42D3-931D-AA7241024FA4}" type="parTrans" cxnId="{6F3E4429-60DB-4424-A663-91F05033FAD2}">
      <dgm:prSet/>
      <dgm:spPr/>
      <dgm:t>
        <a:bodyPr/>
        <a:lstStyle/>
        <a:p>
          <a:endParaRPr lang="en-US"/>
        </a:p>
      </dgm:t>
    </dgm:pt>
    <dgm:pt modelId="{24E338ED-03C4-403C-8B1D-1C89DCC8DF5D}" type="sibTrans" cxnId="{6F3E4429-60DB-4424-A663-91F05033FAD2}">
      <dgm:prSet/>
      <dgm:spPr/>
      <dgm:t>
        <a:bodyPr/>
        <a:lstStyle/>
        <a:p>
          <a:endParaRPr lang="en-US"/>
        </a:p>
      </dgm:t>
    </dgm:pt>
    <dgm:pt modelId="{CA2F70AC-31B5-4C0E-8440-01E50A604034}">
      <dgm:prSet/>
      <dgm:spPr/>
      <dgm:t>
        <a:bodyPr/>
        <a:lstStyle/>
        <a:p>
          <a:r>
            <a:rPr lang="fr-FR" noProof="0" dirty="0"/>
            <a:t>Les pare-feu applicatifs</a:t>
          </a:r>
        </a:p>
      </dgm:t>
    </dgm:pt>
    <dgm:pt modelId="{11F5056C-48C3-49BD-93EC-45DA7DBF7424}" type="parTrans" cxnId="{A8B5FDD5-E5AE-4EB0-8F22-E7B89B585858}">
      <dgm:prSet/>
      <dgm:spPr/>
      <dgm:t>
        <a:bodyPr/>
        <a:lstStyle/>
        <a:p>
          <a:endParaRPr lang="en-US"/>
        </a:p>
      </dgm:t>
    </dgm:pt>
    <dgm:pt modelId="{6C0CFBBF-F0EB-42E5-B9F3-F5F800365372}" type="sibTrans" cxnId="{A8B5FDD5-E5AE-4EB0-8F22-E7B89B585858}">
      <dgm:prSet/>
      <dgm:spPr/>
      <dgm:t>
        <a:bodyPr/>
        <a:lstStyle/>
        <a:p>
          <a:endParaRPr lang="en-US"/>
        </a:p>
      </dgm:t>
    </dgm:pt>
    <dgm:pt modelId="{50D250BA-B3AB-4229-A3F1-DB4E70850519}">
      <dgm:prSet/>
      <dgm:spPr/>
      <dgm:t>
        <a:bodyPr/>
        <a:lstStyle/>
        <a:p>
          <a:r>
            <a:rPr lang="fr-FR" noProof="0" dirty="0"/>
            <a:t>Le SIEM</a:t>
          </a:r>
        </a:p>
      </dgm:t>
    </dgm:pt>
    <dgm:pt modelId="{EFE8818C-5635-4B18-B221-B335085B3796}" type="parTrans" cxnId="{5B078222-B9C1-4761-AA59-8D38E8F80EDA}">
      <dgm:prSet/>
      <dgm:spPr/>
      <dgm:t>
        <a:bodyPr/>
        <a:lstStyle/>
        <a:p>
          <a:endParaRPr lang="en-US"/>
        </a:p>
      </dgm:t>
    </dgm:pt>
    <dgm:pt modelId="{CD2F8DF4-AE47-481B-B1A1-5978A811D82D}" type="sibTrans" cxnId="{5B078222-B9C1-4761-AA59-8D38E8F80EDA}">
      <dgm:prSet/>
      <dgm:spPr/>
      <dgm:t>
        <a:bodyPr/>
        <a:lstStyle/>
        <a:p>
          <a:endParaRPr lang="en-US"/>
        </a:p>
      </dgm:t>
    </dgm:pt>
    <dgm:pt modelId="{24FA5186-AAC3-4B1A-A93F-F87BC0C88437}">
      <dgm:prSet/>
      <dgm:spPr/>
      <dgm:t>
        <a:bodyPr/>
        <a:lstStyle/>
        <a:p>
          <a:r>
            <a:rPr lang="fr-FR" noProof="0" dirty="0"/>
            <a:t>Le SOAR</a:t>
          </a:r>
        </a:p>
      </dgm:t>
    </dgm:pt>
    <dgm:pt modelId="{A499E074-C1C1-4171-8710-6B704DBBC243}" type="parTrans" cxnId="{01D7880D-83B3-45D5-9C82-A912A9340DB2}">
      <dgm:prSet/>
      <dgm:spPr/>
      <dgm:t>
        <a:bodyPr/>
        <a:lstStyle/>
        <a:p>
          <a:endParaRPr lang="en-US"/>
        </a:p>
      </dgm:t>
    </dgm:pt>
    <dgm:pt modelId="{DF7418B1-DD9A-4DB3-8294-7DD35C09F010}" type="sibTrans" cxnId="{01D7880D-83B3-45D5-9C82-A912A9340DB2}">
      <dgm:prSet/>
      <dgm:spPr/>
      <dgm:t>
        <a:bodyPr/>
        <a:lstStyle/>
        <a:p>
          <a:endParaRPr lang="en-US"/>
        </a:p>
      </dgm:t>
    </dgm:pt>
    <dgm:pt modelId="{D3982893-F8CA-45E5-BFB2-0F07040CB48C}">
      <dgm:prSet/>
      <dgm:spPr/>
      <dgm:t>
        <a:bodyPr/>
        <a:lstStyle/>
        <a:p>
          <a:r>
            <a:rPr lang="fr-FR" dirty="0"/>
            <a:t>Les clés du succès d’un projet </a:t>
          </a:r>
          <a:r>
            <a:rPr lang="fr-FR" dirty="0" err="1"/>
            <a:t>Zero</a:t>
          </a:r>
          <a:r>
            <a:rPr lang="fr-FR" dirty="0"/>
            <a:t> Trust ? La stratégie et la synergie de toutes ces technologies !</a:t>
          </a:r>
          <a:endParaRPr lang="en-US" dirty="0"/>
        </a:p>
      </dgm:t>
    </dgm:pt>
    <dgm:pt modelId="{A77549F1-B806-48B5-B5FA-707D649BA027}" type="parTrans" cxnId="{54C10A40-D11D-4F66-AE12-6935C3786487}">
      <dgm:prSet/>
      <dgm:spPr/>
      <dgm:t>
        <a:bodyPr/>
        <a:lstStyle/>
        <a:p>
          <a:endParaRPr lang="en-US"/>
        </a:p>
      </dgm:t>
    </dgm:pt>
    <dgm:pt modelId="{18FB87D5-26F4-48AF-BD57-39D0AB1F5B40}" type="sibTrans" cxnId="{54C10A40-D11D-4F66-AE12-6935C3786487}">
      <dgm:prSet/>
      <dgm:spPr/>
      <dgm:t>
        <a:bodyPr/>
        <a:lstStyle/>
        <a:p>
          <a:endParaRPr lang="en-US"/>
        </a:p>
      </dgm:t>
    </dgm:pt>
    <dgm:pt modelId="{8CD0BCB9-BDC5-4BBA-A96E-DED9724E6C8B}">
      <dgm:prSet/>
      <dgm:spPr/>
      <dgm:t>
        <a:bodyPr/>
        <a:lstStyle/>
        <a:p>
          <a:r>
            <a:rPr lang="fr-FR" noProof="0" dirty="0"/>
            <a:t>Le duo HSM/KMS pour le chiffrement des données</a:t>
          </a:r>
        </a:p>
      </dgm:t>
    </dgm:pt>
    <dgm:pt modelId="{F8C7B499-E5CF-4051-9CFA-46070AED4A4C}" type="parTrans" cxnId="{60DD6673-9178-4B80-B493-1F5B431BE7C8}">
      <dgm:prSet/>
      <dgm:spPr/>
      <dgm:t>
        <a:bodyPr/>
        <a:lstStyle/>
        <a:p>
          <a:endParaRPr lang="en-GB"/>
        </a:p>
      </dgm:t>
    </dgm:pt>
    <dgm:pt modelId="{6B5314D5-7365-4F0A-BEB5-76941DD9A2E7}" type="sibTrans" cxnId="{60DD6673-9178-4B80-B493-1F5B431BE7C8}">
      <dgm:prSet/>
      <dgm:spPr/>
      <dgm:t>
        <a:bodyPr/>
        <a:lstStyle/>
        <a:p>
          <a:endParaRPr lang="en-GB"/>
        </a:p>
      </dgm:t>
    </dgm:pt>
    <dgm:pt modelId="{D8D97C0D-451D-4DB1-B3F6-9F58FC7698F0}">
      <dgm:prSet/>
      <dgm:spPr/>
      <dgm:t>
        <a:bodyPr/>
        <a:lstStyle/>
        <a:p>
          <a:r>
            <a:rPr lang="fr-FR" noProof="0" dirty="0"/>
            <a:t>Le DLP avec analyse comportementale</a:t>
          </a:r>
        </a:p>
      </dgm:t>
    </dgm:pt>
    <dgm:pt modelId="{2DEFE25B-284C-43C0-8E3C-877FEDD91220}" type="parTrans" cxnId="{D5D03F9A-4134-436E-BEBD-B5CBF11C9008}">
      <dgm:prSet/>
      <dgm:spPr/>
      <dgm:t>
        <a:bodyPr/>
        <a:lstStyle/>
        <a:p>
          <a:endParaRPr lang="en-GB"/>
        </a:p>
      </dgm:t>
    </dgm:pt>
    <dgm:pt modelId="{AFE1457A-03FD-40CE-951D-D47BAA2EEE22}" type="sibTrans" cxnId="{D5D03F9A-4134-436E-BEBD-B5CBF11C9008}">
      <dgm:prSet/>
      <dgm:spPr/>
      <dgm:t>
        <a:bodyPr/>
        <a:lstStyle/>
        <a:p>
          <a:endParaRPr lang="en-GB"/>
        </a:p>
      </dgm:t>
    </dgm:pt>
    <dgm:pt modelId="{5ACAF3C2-DFDE-4F0A-BC9A-8E8A8033FABC}" type="pres">
      <dgm:prSet presAssocID="{2DD23E99-16D5-4815-AA71-50927A2D2818}" presName="linear" presStyleCnt="0">
        <dgm:presLayoutVars>
          <dgm:animLvl val="lvl"/>
          <dgm:resizeHandles val="exact"/>
        </dgm:presLayoutVars>
      </dgm:prSet>
      <dgm:spPr/>
    </dgm:pt>
    <dgm:pt modelId="{0699DCE8-D51A-495A-82C0-C338FAEF98D1}" type="pres">
      <dgm:prSet presAssocID="{7673A8CA-8F66-4AD0-809B-B403DE9F34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018ED9-B1A2-4CBE-A0B2-3609876F99BD}" type="pres">
      <dgm:prSet presAssocID="{762D5C61-52F1-43A0-9298-4BE46E7DC60F}" presName="spacer" presStyleCnt="0"/>
      <dgm:spPr/>
    </dgm:pt>
    <dgm:pt modelId="{5F72608F-56CF-4CB5-BF9C-6BDFF31A0553}" type="pres">
      <dgm:prSet presAssocID="{1A94ABAC-458A-40F7-BAC0-A928B8D3A4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6E490D-1CDD-4BCA-AE3E-D219AC5AC04B}" type="pres">
      <dgm:prSet presAssocID="{1A94ABAC-458A-40F7-BAC0-A928B8D3A42E}" presName="childText" presStyleLbl="revTx" presStyleIdx="0" presStyleCnt="1">
        <dgm:presLayoutVars>
          <dgm:bulletEnabled val="1"/>
        </dgm:presLayoutVars>
      </dgm:prSet>
      <dgm:spPr/>
    </dgm:pt>
    <dgm:pt modelId="{F9BA31EB-952C-4230-8F31-6A5573F52425}" type="pres">
      <dgm:prSet presAssocID="{D3982893-F8CA-45E5-BFB2-0F07040CB48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35870B-F000-4AFC-A592-05EC81756416}" type="presOf" srcId="{D8D97C0D-451D-4DB1-B3F6-9F58FC7698F0}" destId="{886E490D-1CDD-4BCA-AE3E-D219AC5AC04B}" srcOrd="0" destOrd="6" presId="urn:microsoft.com/office/officeart/2005/8/layout/vList2"/>
    <dgm:cxn modelId="{01D7880D-83B3-45D5-9C82-A912A9340DB2}" srcId="{1A94ABAC-458A-40F7-BAC0-A928B8D3A42E}" destId="{24FA5186-AAC3-4B1A-A93F-F87BC0C88437}" srcOrd="8" destOrd="0" parTransId="{A499E074-C1C1-4171-8710-6B704DBBC243}" sibTransId="{DF7418B1-DD9A-4DB3-8294-7DD35C09F010}"/>
    <dgm:cxn modelId="{60162A11-647E-4F50-9AAA-A9D4E52BF08B}" srcId="{2DD23E99-16D5-4815-AA71-50927A2D2818}" destId="{7673A8CA-8F66-4AD0-809B-B403DE9F34FB}" srcOrd="0" destOrd="0" parTransId="{6A9A7D78-5DB7-44DE-8962-933D12430B26}" sibTransId="{762D5C61-52F1-43A0-9298-4BE46E7DC60F}"/>
    <dgm:cxn modelId="{6E18B713-2B95-4D3B-9156-657143A149B4}" type="presOf" srcId="{67AE32B5-AA60-4161-88FC-6A6BE303ECC2}" destId="{886E490D-1CDD-4BCA-AE3E-D219AC5AC04B}" srcOrd="0" destOrd="2" presId="urn:microsoft.com/office/officeart/2005/8/layout/vList2"/>
    <dgm:cxn modelId="{5B078222-B9C1-4761-AA59-8D38E8F80EDA}" srcId="{1A94ABAC-458A-40F7-BAC0-A928B8D3A42E}" destId="{50D250BA-B3AB-4229-A3F1-DB4E70850519}" srcOrd="7" destOrd="0" parTransId="{EFE8818C-5635-4B18-B221-B335085B3796}" sibTransId="{CD2F8DF4-AE47-481B-B1A1-5978A811D82D}"/>
    <dgm:cxn modelId="{CEB74024-DBF6-4B8B-A56E-FF8287CD8A1B}" type="presOf" srcId="{5EC834DA-E696-49D4-A0A8-240C11E34A89}" destId="{886E490D-1CDD-4BCA-AE3E-D219AC5AC04B}" srcOrd="0" destOrd="0" presId="urn:microsoft.com/office/officeart/2005/8/layout/vList2"/>
    <dgm:cxn modelId="{6F3E4429-60DB-4424-A663-91F05033FAD2}" srcId="{1A94ABAC-458A-40F7-BAC0-A928B8D3A42E}" destId="{A261BD97-DD7E-4D1F-8F54-A6F1951923CA}" srcOrd="3" destOrd="0" parTransId="{EAA72583-DF65-42D3-931D-AA7241024FA4}" sibTransId="{24E338ED-03C4-403C-8B1D-1C89DCC8DF5D}"/>
    <dgm:cxn modelId="{73E67A31-46AA-48E5-9ACA-DAA6A1D3A114}" type="presOf" srcId="{50D250BA-B3AB-4229-A3F1-DB4E70850519}" destId="{886E490D-1CDD-4BCA-AE3E-D219AC5AC04B}" srcOrd="0" destOrd="7" presId="urn:microsoft.com/office/officeart/2005/8/layout/vList2"/>
    <dgm:cxn modelId="{54C10A40-D11D-4F66-AE12-6935C3786487}" srcId="{2DD23E99-16D5-4815-AA71-50927A2D2818}" destId="{D3982893-F8CA-45E5-BFB2-0F07040CB48C}" srcOrd="2" destOrd="0" parTransId="{A77549F1-B806-48B5-B5FA-707D649BA027}" sibTransId="{18FB87D5-26F4-48AF-BD57-39D0AB1F5B40}"/>
    <dgm:cxn modelId="{94D58F45-F299-420B-AD9A-F4A25FEFF903}" srcId="{1A94ABAC-458A-40F7-BAC0-A928B8D3A42E}" destId="{5EC834DA-E696-49D4-A0A8-240C11E34A89}" srcOrd="0" destOrd="0" parTransId="{0D73BABE-E1DD-484F-8D5D-BA9A9457D5E0}" sibTransId="{875B1F8B-3E19-4957-A5FB-26A1A9B9C33D}"/>
    <dgm:cxn modelId="{5ABD0548-F25C-4F3D-BA5F-A08180ED9A19}" type="presOf" srcId="{CA2F70AC-31B5-4C0E-8440-01E50A604034}" destId="{886E490D-1CDD-4BCA-AE3E-D219AC5AC04B}" srcOrd="0" destOrd="4" presId="urn:microsoft.com/office/officeart/2005/8/layout/vList2"/>
    <dgm:cxn modelId="{A9BFAB70-CA9F-4620-9806-FF93379448B4}" type="presOf" srcId="{A261BD97-DD7E-4D1F-8F54-A6F1951923CA}" destId="{886E490D-1CDD-4BCA-AE3E-D219AC5AC04B}" srcOrd="0" destOrd="3" presId="urn:microsoft.com/office/officeart/2005/8/layout/vList2"/>
    <dgm:cxn modelId="{60DD6673-9178-4B80-B493-1F5B431BE7C8}" srcId="{1A94ABAC-458A-40F7-BAC0-A928B8D3A42E}" destId="{8CD0BCB9-BDC5-4BBA-A96E-DED9724E6C8B}" srcOrd="5" destOrd="0" parTransId="{F8C7B499-E5CF-4051-9CFA-46070AED4A4C}" sibTransId="{6B5314D5-7365-4F0A-BEB5-76941DD9A2E7}"/>
    <dgm:cxn modelId="{61BEED7C-BDA8-4DC2-BD01-E29A763A9652}" type="presOf" srcId="{D3982893-F8CA-45E5-BFB2-0F07040CB48C}" destId="{F9BA31EB-952C-4230-8F31-6A5573F52425}" srcOrd="0" destOrd="0" presId="urn:microsoft.com/office/officeart/2005/8/layout/vList2"/>
    <dgm:cxn modelId="{49D3197E-9A69-4599-A6CD-7BDC7757AC40}" srcId="{1A94ABAC-458A-40F7-BAC0-A928B8D3A42E}" destId="{67AE32B5-AA60-4161-88FC-6A6BE303ECC2}" srcOrd="2" destOrd="0" parTransId="{E1B13772-7E30-4DD4-9FF8-6C038CC58283}" sibTransId="{0465FF07-3B69-48D0-891A-742EE4D00D17}"/>
    <dgm:cxn modelId="{DD5F388B-FA0E-494E-88D4-4914B8D8E2EA}" srcId="{1A94ABAC-458A-40F7-BAC0-A928B8D3A42E}" destId="{C6ECC46A-44D4-4532-8F4D-44A292778D91}" srcOrd="1" destOrd="0" parTransId="{0BE0385F-B3AD-45F4-BC86-45DA42082331}" sibTransId="{FBB85C22-0E32-4842-91A6-C79F48AD82BF}"/>
    <dgm:cxn modelId="{D7B3838E-D8B3-4B61-8297-EF391F8DCB91}" type="presOf" srcId="{1A94ABAC-458A-40F7-BAC0-A928B8D3A42E}" destId="{5F72608F-56CF-4CB5-BF9C-6BDFF31A0553}" srcOrd="0" destOrd="0" presId="urn:microsoft.com/office/officeart/2005/8/layout/vList2"/>
    <dgm:cxn modelId="{D5D03F9A-4134-436E-BEBD-B5CBF11C9008}" srcId="{1A94ABAC-458A-40F7-BAC0-A928B8D3A42E}" destId="{D8D97C0D-451D-4DB1-B3F6-9F58FC7698F0}" srcOrd="6" destOrd="0" parTransId="{2DEFE25B-284C-43C0-8E3C-877FEDD91220}" sibTransId="{AFE1457A-03FD-40CE-951D-D47BAA2EEE22}"/>
    <dgm:cxn modelId="{C159E0A0-EC04-45E6-BA19-EACB07114966}" type="presOf" srcId="{24FA5186-AAC3-4B1A-A93F-F87BC0C88437}" destId="{886E490D-1CDD-4BCA-AE3E-D219AC5AC04B}" srcOrd="0" destOrd="8" presId="urn:microsoft.com/office/officeart/2005/8/layout/vList2"/>
    <dgm:cxn modelId="{6C611BA6-7517-4600-B7DC-A55964356957}" srcId="{2DD23E99-16D5-4815-AA71-50927A2D2818}" destId="{1A94ABAC-458A-40F7-BAC0-A928B8D3A42E}" srcOrd="1" destOrd="0" parTransId="{184EE181-0E7F-4C5E-A716-C8A506E4B489}" sibTransId="{4EA95380-EB46-4E35-8381-EE0A4A84AFF7}"/>
    <dgm:cxn modelId="{FAF066A7-6698-41D8-B4AA-0791160F6C7C}" type="presOf" srcId="{8CD0BCB9-BDC5-4BBA-A96E-DED9724E6C8B}" destId="{886E490D-1CDD-4BCA-AE3E-D219AC5AC04B}" srcOrd="0" destOrd="5" presId="urn:microsoft.com/office/officeart/2005/8/layout/vList2"/>
    <dgm:cxn modelId="{2E2E4CBB-9285-4765-B866-997BACC0DE16}" type="presOf" srcId="{2DD23E99-16D5-4815-AA71-50927A2D2818}" destId="{5ACAF3C2-DFDE-4F0A-BC9A-8E8A8033FABC}" srcOrd="0" destOrd="0" presId="urn:microsoft.com/office/officeart/2005/8/layout/vList2"/>
    <dgm:cxn modelId="{A8B5FDD5-E5AE-4EB0-8F22-E7B89B585858}" srcId="{1A94ABAC-458A-40F7-BAC0-A928B8D3A42E}" destId="{CA2F70AC-31B5-4C0E-8440-01E50A604034}" srcOrd="4" destOrd="0" parTransId="{11F5056C-48C3-49BD-93EC-45DA7DBF7424}" sibTransId="{6C0CFBBF-F0EB-42E5-B9F3-F5F800365372}"/>
    <dgm:cxn modelId="{8E3C78ED-FD13-4688-AE58-D4A6A9595BEF}" type="presOf" srcId="{7673A8CA-8F66-4AD0-809B-B403DE9F34FB}" destId="{0699DCE8-D51A-495A-82C0-C338FAEF98D1}" srcOrd="0" destOrd="0" presId="urn:microsoft.com/office/officeart/2005/8/layout/vList2"/>
    <dgm:cxn modelId="{10F3ADFD-6CC1-4F96-A21C-BAF346FE1F16}" type="presOf" srcId="{C6ECC46A-44D4-4532-8F4D-44A292778D91}" destId="{886E490D-1CDD-4BCA-AE3E-D219AC5AC04B}" srcOrd="0" destOrd="1" presId="urn:microsoft.com/office/officeart/2005/8/layout/vList2"/>
    <dgm:cxn modelId="{7595CA1F-3B5F-4DD5-A78C-9F76FA40082F}" type="presParOf" srcId="{5ACAF3C2-DFDE-4F0A-BC9A-8E8A8033FABC}" destId="{0699DCE8-D51A-495A-82C0-C338FAEF98D1}" srcOrd="0" destOrd="0" presId="urn:microsoft.com/office/officeart/2005/8/layout/vList2"/>
    <dgm:cxn modelId="{2AA0F3E2-99C5-4A40-B821-41252D53B433}" type="presParOf" srcId="{5ACAF3C2-DFDE-4F0A-BC9A-8E8A8033FABC}" destId="{81018ED9-B1A2-4CBE-A0B2-3609876F99BD}" srcOrd="1" destOrd="0" presId="urn:microsoft.com/office/officeart/2005/8/layout/vList2"/>
    <dgm:cxn modelId="{D34CA953-5C90-4698-AF71-2F3F239BA9A2}" type="presParOf" srcId="{5ACAF3C2-DFDE-4F0A-BC9A-8E8A8033FABC}" destId="{5F72608F-56CF-4CB5-BF9C-6BDFF31A0553}" srcOrd="2" destOrd="0" presId="urn:microsoft.com/office/officeart/2005/8/layout/vList2"/>
    <dgm:cxn modelId="{9892CAC3-ABCD-46B4-827A-B6C4E6FA98BD}" type="presParOf" srcId="{5ACAF3C2-DFDE-4F0A-BC9A-8E8A8033FABC}" destId="{886E490D-1CDD-4BCA-AE3E-D219AC5AC04B}" srcOrd="3" destOrd="0" presId="urn:microsoft.com/office/officeart/2005/8/layout/vList2"/>
    <dgm:cxn modelId="{396BF714-17E4-40F3-9104-DBDE64D44157}" type="presParOf" srcId="{5ACAF3C2-DFDE-4F0A-BC9A-8E8A8033FABC}" destId="{F9BA31EB-952C-4230-8F31-6A5573F524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849C0-C15B-4E4B-A511-0D3563101104}">
      <dsp:nvSpPr>
        <dsp:cNvPr id="0" name=""/>
        <dsp:cNvSpPr/>
      </dsp:nvSpPr>
      <dsp:spPr>
        <a:xfrm>
          <a:off x="0" y="765"/>
          <a:ext cx="619231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ADB95A-4FD0-455F-B193-1886FC587D5E}">
      <dsp:nvSpPr>
        <dsp:cNvPr id="0" name=""/>
        <dsp:cNvSpPr/>
      </dsp:nvSpPr>
      <dsp:spPr>
        <a:xfrm>
          <a:off x="0" y="0"/>
          <a:ext cx="6192319" cy="1050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Attribuer les droits d’accès en suivant </a:t>
          </a:r>
          <a:r>
            <a:rPr lang="fr-FR" sz="1700" b="1" kern="1200" noProof="0" dirty="0"/>
            <a:t>le principe du moindre privilège</a:t>
          </a:r>
          <a:endParaRPr lang="fr-FR" sz="1500" kern="1200" dirty="0"/>
        </a:p>
      </dsp:txBody>
      <dsp:txXfrm>
        <a:off x="0" y="0"/>
        <a:ext cx="6192319" cy="1050324"/>
      </dsp:txXfrm>
    </dsp:sp>
    <dsp:sp modelId="{A2401818-EC96-4B8B-999E-FE8CF2B9DB07}">
      <dsp:nvSpPr>
        <dsp:cNvPr id="0" name=""/>
        <dsp:cNvSpPr/>
      </dsp:nvSpPr>
      <dsp:spPr>
        <a:xfrm>
          <a:off x="0" y="1051089"/>
          <a:ext cx="6192319" cy="0"/>
        </a:xfrm>
        <a:prstGeom prst="lin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1DEFB3-14CF-45FB-87D4-3FD2CFAA5692}">
      <dsp:nvSpPr>
        <dsp:cNvPr id="0" name=""/>
        <dsp:cNvSpPr/>
      </dsp:nvSpPr>
      <dsp:spPr>
        <a:xfrm>
          <a:off x="0" y="1051089"/>
          <a:ext cx="6192319" cy="102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Vérifier l’identité</a:t>
          </a:r>
          <a:r>
            <a:rPr lang="fr-FR" sz="1700" kern="1200" dirty="0"/>
            <a:t> </a:t>
          </a:r>
          <a:r>
            <a:rPr lang="fr-FR" sz="1700" b="1" kern="1200" dirty="0"/>
            <a:t>en continu</a:t>
          </a:r>
          <a:r>
            <a:rPr lang="fr-FR" sz="1700" kern="1200" dirty="0"/>
            <a:t> avec un ou plusieurs </a:t>
          </a:r>
          <a:r>
            <a:rPr lang="fr-FR" sz="1700" b="1" kern="1200" dirty="0"/>
            <a:t>facteurs d’authentification</a:t>
          </a:r>
          <a:r>
            <a:rPr lang="fr-FR" sz="1700" kern="1200" dirty="0"/>
            <a:t> (2FA, FIDO, </a:t>
          </a:r>
          <a:r>
            <a:rPr lang="fr-FR" sz="1700" kern="1200" dirty="0" err="1"/>
            <a:t>Certificat,etc</a:t>
          </a:r>
          <a:r>
            <a:rPr lang="fr-FR" sz="1700" kern="1200" dirty="0"/>
            <a:t>…) à l’accès de toute application (cloud et </a:t>
          </a:r>
          <a:r>
            <a:rPr lang="fr-FR" sz="1700" b="1" kern="1200" dirty="0"/>
            <a:t>sur site</a:t>
          </a:r>
          <a:r>
            <a:rPr lang="fr-FR" sz="1700" kern="1200" dirty="0"/>
            <a:t>)</a:t>
          </a:r>
          <a:endParaRPr lang="en-US" sz="1700" kern="1200" dirty="0"/>
        </a:p>
      </dsp:txBody>
      <dsp:txXfrm>
        <a:off x="0" y="1051089"/>
        <a:ext cx="6192319" cy="1029286"/>
      </dsp:txXfrm>
    </dsp:sp>
    <dsp:sp modelId="{5AFDDF87-E0F0-4ABA-AA01-1DCE35ECA00F}">
      <dsp:nvSpPr>
        <dsp:cNvPr id="0" name=""/>
        <dsp:cNvSpPr/>
      </dsp:nvSpPr>
      <dsp:spPr>
        <a:xfrm>
          <a:off x="0" y="2080376"/>
          <a:ext cx="6192319" cy="0"/>
        </a:xfrm>
        <a:prstGeom prst="lin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388A36-7A2A-4E48-A116-9E476D538D90}">
      <dsp:nvSpPr>
        <dsp:cNvPr id="0" name=""/>
        <dsp:cNvSpPr/>
      </dsp:nvSpPr>
      <dsp:spPr>
        <a:xfrm>
          <a:off x="0" y="2080376"/>
          <a:ext cx="6192319" cy="1359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noProof="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noProof="0" dirty="0"/>
            <a:t>Fédération de toutes les identités (interne, externe, public..</a:t>
          </a:r>
          <a:r>
            <a:rPr lang="fr-FR" sz="1700" b="1" kern="1200" noProof="0" dirty="0" err="1"/>
            <a:t>etc</a:t>
          </a:r>
          <a:r>
            <a:rPr lang="fr-FR" sz="1700" b="1" kern="1200" noProof="0" dirty="0"/>
            <a:t>.) </a:t>
          </a:r>
          <a:endParaRPr lang="fr-FR" sz="1700" b="1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noProof="0" dirty="0"/>
        </a:p>
        <a:p>
          <a:pPr marL="0" lvl="0" indent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noProof="0" dirty="0"/>
        </a:p>
      </dsp:txBody>
      <dsp:txXfrm>
        <a:off x="0" y="2080376"/>
        <a:ext cx="6192319" cy="1359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849C0-C15B-4E4B-A511-0D3563101104}">
      <dsp:nvSpPr>
        <dsp:cNvPr id="0" name=""/>
        <dsp:cNvSpPr/>
      </dsp:nvSpPr>
      <dsp:spPr>
        <a:xfrm>
          <a:off x="0" y="1497"/>
          <a:ext cx="619231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ADB95A-4FD0-455F-B193-1886FC587D5E}">
      <dsp:nvSpPr>
        <dsp:cNvPr id="0" name=""/>
        <dsp:cNvSpPr/>
      </dsp:nvSpPr>
      <dsp:spPr>
        <a:xfrm>
          <a:off x="0" y="1497"/>
          <a:ext cx="6192319" cy="101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Evaluation du risque en continu</a:t>
          </a:r>
          <a:r>
            <a:rPr lang="fr-FR" sz="1700" kern="1200" dirty="0"/>
            <a:t> des terminaux gérés permettant de détecter une activité suspecte.</a:t>
          </a:r>
          <a:endParaRPr lang="fr-FR" sz="1500" kern="1200" dirty="0"/>
        </a:p>
      </dsp:txBody>
      <dsp:txXfrm>
        <a:off x="0" y="1497"/>
        <a:ext cx="6192319" cy="1011455"/>
      </dsp:txXfrm>
    </dsp:sp>
    <dsp:sp modelId="{BBB6AAB3-CF62-49C9-97CB-92DE3EE94585}">
      <dsp:nvSpPr>
        <dsp:cNvPr id="0" name=""/>
        <dsp:cNvSpPr/>
      </dsp:nvSpPr>
      <dsp:spPr>
        <a:xfrm>
          <a:off x="0" y="998440"/>
          <a:ext cx="6192319" cy="0"/>
        </a:xfrm>
        <a:prstGeom prst="lin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5809B4-418D-4E47-A319-5C84DD15E439}">
      <dsp:nvSpPr>
        <dsp:cNvPr id="0" name=""/>
        <dsp:cNvSpPr/>
      </dsp:nvSpPr>
      <dsp:spPr>
        <a:xfrm>
          <a:off x="0" y="1012952"/>
          <a:ext cx="6192319" cy="129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b="1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/>
            <a:t>Restriction dynamique </a:t>
          </a:r>
          <a:r>
            <a:rPr lang="fr-FR" sz="1700" kern="1200"/>
            <a:t>des accès en fonction des risques détectés au niveau des terminaux gérés.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0" y="1012952"/>
        <a:ext cx="6192319" cy="1292194"/>
      </dsp:txXfrm>
    </dsp:sp>
    <dsp:sp modelId="{668F3933-56CA-459F-808B-A1EA4CC6BD02}">
      <dsp:nvSpPr>
        <dsp:cNvPr id="0" name=""/>
        <dsp:cNvSpPr/>
      </dsp:nvSpPr>
      <dsp:spPr>
        <a:xfrm>
          <a:off x="0" y="2305146"/>
          <a:ext cx="6192319" cy="0"/>
        </a:xfrm>
        <a:prstGeom prst="lin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EBB853-DFC3-45B9-B427-A1D288B7FB3E}">
      <dsp:nvSpPr>
        <dsp:cNvPr id="0" name=""/>
        <dsp:cNvSpPr/>
      </dsp:nvSpPr>
      <dsp:spPr>
        <a:xfrm>
          <a:off x="0" y="2305146"/>
          <a:ext cx="6192319" cy="191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b="1" kern="1200" noProof="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noProof="0" dirty="0"/>
            <a:t>Quid des terminaux non gérés </a:t>
          </a:r>
          <a:r>
            <a:rPr lang="fr-FR" sz="1700" kern="1200" noProof="0" dirty="0"/>
            <a:t>(BYOD, poste de travail non gérés des  partenaires ou du grand public, etc…)? </a:t>
          </a:r>
        </a:p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L’évaluation de la posture de sécurité du terminal non géré est </a:t>
          </a:r>
          <a:r>
            <a:rPr lang="fr-FR" sz="1700" b="1" kern="1200" noProof="0" dirty="0"/>
            <a:t>impossible ! </a:t>
          </a:r>
          <a:endParaRPr lang="fr-FR" sz="1700" kern="1200" noProof="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noProof="0" dirty="0"/>
        </a:p>
      </dsp:txBody>
      <dsp:txXfrm>
        <a:off x="0" y="2305146"/>
        <a:ext cx="6192319" cy="1911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2F30B-0FB9-4B14-AC2E-F6109F1A1B53}">
      <dsp:nvSpPr>
        <dsp:cNvPr id="0" name=""/>
        <dsp:cNvSpPr/>
      </dsp:nvSpPr>
      <dsp:spPr>
        <a:xfrm>
          <a:off x="0" y="1071"/>
          <a:ext cx="61923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97CE21-7765-4065-80E0-17511B005874}">
      <dsp:nvSpPr>
        <dsp:cNvPr id="0" name=""/>
        <dsp:cNvSpPr/>
      </dsp:nvSpPr>
      <dsp:spPr>
        <a:xfrm>
          <a:off x="0" y="1071"/>
          <a:ext cx="6186271" cy="1033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La </a:t>
          </a:r>
          <a:r>
            <a:rPr lang="fr-FR" sz="1700" b="1" kern="1200" dirty="0"/>
            <a:t>micro-segmentation</a:t>
          </a:r>
          <a:r>
            <a:rPr lang="fr-FR" sz="1700" kern="1200" dirty="0"/>
            <a:t> du réseau (DC et IaaS) par services métiers.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L’objectif est de limiter les </a:t>
          </a:r>
          <a:r>
            <a:rPr lang="fr-FR" sz="1700" b="1" kern="1200" dirty="0"/>
            <a:t>mouvements latéraux</a:t>
          </a:r>
          <a:r>
            <a:rPr lang="fr-FR" sz="1700" kern="1200" dirty="0"/>
            <a:t> et la propagation d’un rançongiciel donc de réduire l’impact d’une compromission.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noProof="0" dirty="0"/>
        </a:p>
      </dsp:txBody>
      <dsp:txXfrm>
        <a:off x="0" y="1071"/>
        <a:ext cx="6186271" cy="1033890"/>
      </dsp:txXfrm>
    </dsp:sp>
    <dsp:sp modelId="{65358B0D-96C1-49F2-B83A-888D0A2BC3CB}">
      <dsp:nvSpPr>
        <dsp:cNvPr id="0" name=""/>
        <dsp:cNvSpPr/>
      </dsp:nvSpPr>
      <dsp:spPr>
        <a:xfrm>
          <a:off x="0" y="1034962"/>
          <a:ext cx="619231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3CF99B-F829-4130-811C-8AF9D7D60AE9}">
      <dsp:nvSpPr>
        <dsp:cNvPr id="0" name=""/>
        <dsp:cNvSpPr/>
      </dsp:nvSpPr>
      <dsp:spPr>
        <a:xfrm>
          <a:off x="0" y="1034962"/>
          <a:ext cx="6186271" cy="765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noProof="0" dirty="0"/>
            <a:t>La sécurisation des communications (TLS, </a:t>
          </a:r>
          <a:r>
            <a:rPr lang="fr-FR" sz="1700" b="1" kern="1200" noProof="0" dirty="0" err="1"/>
            <a:t>IPSec</a:t>
          </a:r>
          <a:r>
            <a:rPr lang="fr-FR" sz="1700" b="1" kern="1200" noProof="0" dirty="0"/>
            <a:t>).</a:t>
          </a:r>
        </a:p>
      </dsp:txBody>
      <dsp:txXfrm>
        <a:off x="0" y="1034962"/>
        <a:ext cx="6186271" cy="765869"/>
      </dsp:txXfrm>
    </dsp:sp>
    <dsp:sp modelId="{36C7557E-214E-4C3F-B570-EE465426EC51}">
      <dsp:nvSpPr>
        <dsp:cNvPr id="0" name=""/>
        <dsp:cNvSpPr/>
      </dsp:nvSpPr>
      <dsp:spPr>
        <a:xfrm>
          <a:off x="0" y="1800832"/>
          <a:ext cx="619231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267A8F-BF07-4461-8225-41036215183A}">
      <dsp:nvSpPr>
        <dsp:cNvPr id="0" name=""/>
        <dsp:cNvSpPr/>
      </dsp:nvSpPr>
      <dsp:spPr>
        <a:xfrm>
          <a:off x="0" y="1800832"/>
          <a:ext cx="6186271" cy="1244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noProof="0" dirty="0"/>
            <a:t>La protection contre les menaces via une analyse comportementale.</a:t>
          </a:r>
          <a:endParaRPr lang="fr-FR" sz="1700" kern="1200" noProof="0" dirty="0"/>
        </a:p>
      </dsp:txBody>
      <dsp:txXfrm>
        <a:off x="0" y="1800832"/>
        <a:ext cx="6186271" cy="1244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D119-585F-432F-9BC4-F888E66D59E7}">
      <dsp:nvSpPr>
        <dsp:cNvPr id="0" name=""/>
        <dsp:cNvSpPr/>
      </dsp:nvSpPr>
      <dsp:spPr>
        <a:xfrm>
          <a:off x="0" y="2647"/>
          <a:ext cx="619231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E108D1-C77E-4D27-89F3-E1D6B1EC5C8C}">
      <dsp:nvSpPr>
        <dsp:cNvPr id="0" name=""/>
        <dsp:cNvSpPr/>
      </dsp:nvSpPr>
      <dsp:spPr>
        <a:xfrm>
          <a:off x="0" y="2647"/>
          <a:ext cx="6192319" cy="1111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Accès conditionné </a:t>
          </a:r>
          <a:r>
            <a:rPr lang="fr-FR" sz="1700" kern="1200" dirty="0"/>
            <a:t>en fonction de l’identité tout en appliquant de </a:t>
          </a:r>
          <a:r>
            <a:rPr lang="fr-FR" sz="1700" b="1" kern="1200" dirty="0"/>
            <a:t>l’authentification forte </a:t>
          </a:r>
          <a:r>
            <a:rPr lang="fr-FR" sz="1700" kern="1200" dirty="0"/>
            <a:t>et en prenant </a:t>
          </a:r>
          <a:r>
            <a:rPr lang="fr-FR" sz="1700" b="1" kern="1200" dirty="0"/>
            <a:t>considération le niveau de risque, en temps réel</a:t>
          </a:r>
          <a:r>
            <a:rPr lang="fr-FR" sz="1700" kern="1200" dirty="0"/>
            <a:t>. </a:t>
          </a:r>
        </a:p>
      </dsp:txBody>
      <dsp:txXfrm>
        <a:off x="0" y="2647"/>
        <a:ext cx="6192319" cy="1111623"/>
      </dsp:txXfrm>
    </dsp:sp>
    <dsp:sp modelId="{3B069D79-CB8D-4508-82FB-4C6C7415EFCA}">
      <dsp:nvSpPr>
        <dsp:cNvPr id="0" name=""/>
        <dsp:cNvSpPr/>
      </dsp:nvSpPr>
      <dsp:spPr>
        <a:xfrm>
          <a:off x="0" y="1114270"/>
          <a:ext cx="619231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F94FEB-5148-4456-9E86-6532DA750E3A}">
      <dsp:nvSpPr>
        <dsp:cNvPr id="0" name=""/>
        <dsp:cNvSpPr/>
      </dsp:nvSpPr>
      <dsp:spPr>
        <a:xfrm>
          <a:off x="0" y="1114270"/>
          <a:ext cx="6192319" cy="111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Amélioration de de l’accessibilité </a:t>
          </a:r>
          <a:r>
            <a:rPr lang="fr-FR" sz="1700" kern="1200" dirty="0"/>
            <a:t>aux applications quelque soient la localisation et le terminal utilisé (géré ou non géré).</a:t>
          </a:r>
          <a:endParaRPr lang="en-US" sz="1700" kern="1200" dirty="0"/>
        </a:p>
      </dsp:txBody>
      <dsp:txXfrm>
        <a:off x="0" y="1114270"/>
        <a:ext cx="6192319" cy="1116917"/>
      </dsp:txXfrm>
    </dsp:sp>
    <dsp:sp modelId="{A68A3B9F-D68D-458F-A7FD-76013F765A50}">
      <dsp:nvSpPr>
        <dsp:cNvPr id="0" name=""/>
        <dsp:cNvSpPr/>
      </dsp:nvSpPr>
      <dsp:spPr>
        <a:xfrm>
          <a:off x="0" y="2231188"/>
          <a:ext cx="619231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64536-4962-43D9-88AE-3F303B8542A8}">
      <dsp:nvSpPr>
        <dsp:cNvPr id="0" name=""/>
        <dsp:cNvSpPr/>
      </dsp:nvSpPr>
      <dsp:spPr>
        <a:xfrm>
          <a:off x="0" y="2231188"/>
          <a:ext cx="6192319" cy="111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Protection contre les menaces </a:t>
          </a:r>
          <a:r>
            <a:rPr lang="fr-FR" sz="1700" b="0" kern="1200" dirty="0"/>
            <a:t>en analysant</a:t>
          </a:r>
          <a:r>
            <a:rPr lang="fr-FR" sz="1700" kern="1200" dirty="0"/>
            <a:t> les flux applicatifs et la détection de comportement malicieux au niveau de l’application.</a:t>
          </a:r>
          <a:endParaRPr lang="en-US" sz="1700" kern="1200" dirty="0"/>
        </a:p>
      </dsp:txBody>
      <dsp:txXfrm>
        <a:off x="0" y="2231188"/>
        <a:ext cx="6192319" cy="1116917"/>
      </dsp:txXfrm>
    </dsp:sp>
    <dsp:sp modelId="{0547EE69-7541-4704-929F-3BB515A6A6ED}">
      <dsp:nvSpPr>
        <dsp:cNvPr id="0" name=""/>
        <dsp:cNvSpPr/>
      </dsp:nvSpPr>
      <dsp:spPr>
        <a:xfrm>
          <a:off x="0" y="3348106"/>
          <a:ext cx="619231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451DDA-4C29-451F-ABB4-4F4ADF0EB64E}">
      <dsp:nvSpPr>
        <dsp:cNvPr id="0" name=""/>
        <dsp:cNvSpPr/>
      </dsp:nvSpPr>
      <dsp:spPr>
        <a:xfrm>
          <a:off x="0" y="3348106"/>
          <a:ext cx="6192319" cy="111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noProof="0" dirty="0"/>
            <a:t>Tests d ’intrusion </a:t>
          </a:r>
          <a:r>
            <a:rPr lang="fr-FR" sz="1700" kern="1200" noProof="0" dirty="0"/>
            <a:t>manuel ou automatique durant tout le processus de développement et déploiement de l’application.</a:t>
          </a:r>
        </a:p>
      </dsp:txBody>
      <dsp:txXfrm>
        <a:off x="0" y="3348106"/>
        <a:ext cx="6192319" cy="1116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96307-D50E-4932-AB65-022251D9CD37}">
      <dsp:nvSpPr>
        <dsp:cNvPr id="0" name=""/>
        <dsp:cNvSpPr/>
      </dsp:nvSpPr>
      <dsp:spPr>
        <a:xfrm>
          <a:off x="0" y="0"/>
          <a:ext cx="61923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992FBE-021A-4C20-8C74-4B57F754C43F}">
      <dsp:nvSpPr>
        <dsp:cNvPr id="0" name=""/>
        <dsp:cNvSpPr/>
      </dsp:nvSpPr>
      <dsp:spPr>
        <a:xfrm>
          <a:off x="0" y="0"/>
          <a:ext cx="619231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Identification et classification des données </a:t>
          </a:r>
          <a:r>
            <a:rPr lang="fr-FR" sz="1700" kern="1200" dirty="0"/>
            <a:t>reste un prérequis ! Pas de changement à ce niveau là.</a:t>
          </a:r>
        </a:p>
      </dsp:txBody>
      <dsp:txXfrm>
        <a:off x="0" y="0"/>
        <a:ext cx="6192319" cy="1181568"/>
      </dsp:txXfrm>
    </dsp:sp>
    <dsp:sp modelId="{2DADC189-AA04-4114-A067-79ECAC67CA52}">
      <dsp:nvSpPr>
        <dsp:cNvPr id="0" name=""/>
        <dsp:cNvSpPr/>
      </dsp:nvSpPr>
      <dsp:spPr>
        <a:xfrm>
          <a:off x="0" y="1181568"/>
          <a:ext cx="61923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A14B25-9285-4380-BCBB-5279DE8A6D10}">
      <dsp:nvSpPr>
        <dsp:cNvPr id="0" name=""/>
        <dsp:cNvSpPr/>
      </dsp:nvSpPr>
      <dsp:spPr>
        <a:xfrm>
          <a:off x="0" y="1181568"/>
          <a:ext cx="619231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Chiffrement des données </a:t>
          </a:r>
          <a:r>
            <a:rPr lang="fr-FR" sz="1700" kern="1200" dirty="0"/>
            <a:t>sensibles structurées et non structurées via des clés de chiffrement protégées, que ce soit sur site ou dans le cloud.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dirty="0"/>
        </a:p>
      </dsp:txBody>
      <dsp:txXfrm>
        <a:off x="0" y="1181568"/>
        <a:ext cx="6192319" cy="1181568"/>
      </dsp:txXfrm>
    </dsp:sp>
    <dsp:sp modelId="{DCCCD8FB-FFDA-49C3-94F1-7F2CCFB794A5}">
      <dsp:nvSpPr>
        <dsp:cNvPr id="0" name=""/>
        <dsp:cNvSpPr/>
      </dsp:nvSpPr>
      <dsp:spPr>
        <a:xfrm>
          <a:off x="0" y="2363137"/>
          <a:ext cx="61923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6514B7-3F90-4F05-95EC-DA0637EFBAF9}">
      <dsp:nvSpPr>
        <dsp:cNvPr id="0" name=""/>
        <dsp:cNvSpPr/>
      </dsp:nvSpPr>
      <dsp:spPr>
        <a:xfrm>
          <a:off x="0" y="2363137"/>
          <a:ext cx="619231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noProof="0" dirty="0"/>
            <a:t>Accès aux données est conditionné </a:t>
          </a:r>
          <a:r>
            <a:rPr lang="fr-FR" sz="1700" kern="1200" noProof="0" dirty="0"/>
            <a:t>en fonction du niveau de risque en temps réel.</a:t>
          </a:r>
        </a:p>
      </dsp:txBody>
      <dsp:txXfrm>
        <a:off x="0" y="2363137"/>
        <a:ext cx="6192319" cy="1181568"/>
      </dsp:txXfrm>
    </dsp:sp>
    <dsp:sp modelId="{D0B06A45-FD6B-4965-96D6-5D7144C0FD8F}">
      <dsp:nvSpPr>
        <dsp:cNvPr id="0" name=""/>
        <dsp:cNvSpPr/>
      </dsp:nvSpPr>
      <dsp:spPr>
        <a:xfrm>
          <a:off x="0" y="3544706"/>
          <a:ext cx="61923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57950F-6F06-4B70-A4A1-BDF21FED5E4A}">
      <dsp:nvSpPr>
        <dsp:cNvPr id="0" name=""/>
        <dsp:cNvSpPr/>
      </dsp:nvSpPr>
      <dsp:spPr>
        <a:xfrm>
          <a:off x="0" y="3544706"/>
          <a:ext cx="6192319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noProof="0" dirty="0"/>
            <a:t>Protection contre les fuites d’information </a:t>
          </a:r>
          <a:r>
            <a:rPr lang="fr-FR" sz="1700" kern="1200" noProof="0" dirty="0"/>
            <a:t>via une approche DLP intégrant de </a:t>
          </a:r>
          <a:r>
            <a:rPr lang="fr-FR" sz="1700" b="1" kern="1200" noProof="0" dirty="0"/>
            <a:t>l’analyse comportemental</a:t>
          </a:r>
          <a:r>
            <a:rPr lang="fr-FR" sz="1700" kern="1200" noProof="0" dirty="0"/>
            <a:t>.</a:t>
          </a:r>
        </a:p>
      </dsp:txBody>
      <dsp:txXfrm>
        <a:off x="0" y="3544706"/>
        <a:ext cx="6192319" cy="1181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F3A86-5022-43E0-8391-D8E14DD21F77}">
      <dsp:nvSpPr>
        <dsp:cNvPr id="0" name=""/>
        <dsp:cNvSpPr/>
      </dsp:nvSpPr>
      <dsp:spPr>
        <a:xfrm>
          <a:off x="0" y="1242"/>
          <a:ext cx="619231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23D31-E0B1-4BA6-9077-AA687DE41FD7}">
      <dsp:nvSpPr>
        <dsp:cNvPr id="0" name=""/>
        <dsp:cNvSpPr/>
      </dsp:nvSpPr>
      <dsp:spPr>
        <a:xfrm>
          <a:off x="0" y="1242"/>
          <a:ext cx="6192319" cy="92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Corrélation des  évènements de sécurité en temps réel provenant de toute </a:t>
          </a:r>
          <a:r>
            <a:rPr lang="fr-FR" sz="1700" kern="1200" noProof="0" dirty="0"/>
            <a:t>l’infrastructure</a:t>
          </a:r>
          <a:r>
            <a:rPr lang="fr-FR" sz="1700" kern="1200" dirty="0"/>
            <a:t>: terminaux, serveurs, réseaux (Cloud et DC),etc…</a:t>
          </a:r>
        </a:p>
      </dsp:txBody>
      <dsp:txXfrm>
        <a:off x="0" y="1242"/>
        <a:ext cx="6192319" cy="927300"/>
      </dsp:txXfrm>
    </dsp:sp>
    <dsp:sp modelId="{B6EBD814-61E6-4B3D-85B9-7D80C2B08E7A}">
      <dsp:nvSpPr>
        <dsp:cNvPr id="0" name=""/>
        <dsp:cNvSpPr/>
      </dsp:nvSpPr>
      <dsp:spPr>
        <a:xfrm>
          <a:off x="0" y="928543"/>
          <a:ext cx="619231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28D25-68C2-4A65-8C8E-89F19215FFA4}">
      <dsp:nvSpPr>
        <dsp:cNvPr id="0" name=""/>
        <dsp:cNvSpPr/>
      </dsp:nvSpPr>
      <dsp:spPr>
        <a:xfrm>
          <a:off x="0" y="928543"/>
          <a:ext cx="6192319" cy="82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Détection des menaces avancées via de l’analyse comportementale (</a:t>
          </a:r>
          <a:r>
            <a:rPr lang="fr-FR" sz="1700" b="1" kern="1200" noProof="0" dirty="0"/>
            <a:t>SIEM </a:t>
          </a:r>
          <a:r>
            <a:rPr lang="fr-FR" sz="1700" kern="1200" noProof="0" dirty="0"/>
            <a:t>- Security Information Event Management).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noProof="0" dirty="0"/>
        </a:p>
      </dsp:txBody>
      <dsp:txXfrm>
        <a:off x="0" y="928543"/>
        <a:ext cx="6192319" cy="820657"/>
      </dsp:txXfrm>
    </dsp:sp>
    <dsp:sp modelId="{DEF9E28F-0FB1-4A2D-8654-B84928B5433C}">
      <dsp:nvSpPr>
        <dsp:cNvPr id="0" name=""/>
        <dsp:cNvSpPr/>
      </dsp:nvSpPr>
      <dsp:spPr>
        <a:xfrm>
          <a:off x="0" y="1749200"/>
          <a:ext cx="619231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9CD5FB-1968-476C-86B1-A8E24618C73C}">
      <dsp:nvSpPr>
        <dsp:cNvPr id="0" name=""/>
        <dsp:cNvSpPr/>
      </dsp:nvSpPr>
      <dsp:spPr>
        <a:xfrm>
          <a:off x="0" y="1749200"/>
          <a:ext cx="6192319" cy="77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Réponse à incident en temps réel avec orchestration des différentes solutions de sécurité (</a:t>
          </a:r>
          <a:r>
            <a:rPr lang="fr-FR" sz="1700" b="1" kern="1200" noProof="0" dirty="0"/>
            <a:t>SOAR</a:t>
          </a:r>
          <a:r>
            <a:rPr lang="fr-FR" sz="1700" kern="1200" noProof="0" dirty="0"/>
            <a:t> - Security Orchestration Automation and </a:t>
          </a:r>
          <a:r>
            <a:rPr lang="fr-FR" sz="1700" kern="1200" noProof="0" dirty="0" err="1"/>
            <a:t>Response</a:t>
          </a:r>
          <a:r>
            <a:rPr lang="fr-FR" sz="1700" kern="1200" noProof="0" dirty="0"/>
            <a:t>).</a:t>
          </a:r>
        </a:p>
      </dsp:txBody>
      <dsp:txXfrm>
        <a:off x="0" y="1749200"/>
        <a:ext cx="6192319" cy="775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9DCE8-D51A-495A-82C0-C338FAEF98D1}">
      <dsp:nvSpPr>
        <dsp:cNvPr id="0" name=""/>
        <dsp:cNvSpPr/>
      </dsp:nvSpPr>
      <dsp:spPr>
        <a:xfrm>
          <a:off x="0" y="185319"/>
          <a:ext cx="10515600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Il n’existe pas de technologie tout-en-un pour arriver une haute maturité </a:t>
          </a:r>
          <a:r>
            <a:rPr lang="fr-FR" sz="2000" kern="1200" dirty="0" err="1"/>
            <a:t>Zero</a:t>
          </a:r>
          <a:r>
            <a:rPr lang="fr-FR" sz="2000" kern="1200" dirty="0"/>
            <a:t> Trust</a:t>
          </a:r>
          <a:endParaRPr lang="en-US" sz="2000" kern="1200" dirty="0"/>
        </a:p>
      </dsp:txBody>
      <dsp:txXfrm>
        <a:off x="23417" y="208736"/>
        <a:ext cx="10468766" cy="432866"/>
      </dsp:txXfrm>
    </dsp:sp>
    <dsp:sp modelId="{5F72608F-56CF-4CB5-BF9C-6BDFF31A0553}">
      <dsp:nvSpPr>
        <dsp:cNvPr id="0" name=""/>
        <dsp:cNvSpPr/>
      </dsp:nvSpPr>
      <dsp:spPr>
        <a:xfrm>
          <a:off x="0" y="722619"/>
          <a:ext cx="10515600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Ceci dit, des technologies peuvent répondre aux principes du </a:t>
          </a:r>
          <a:r>
            <a:rPr lang="fr-FR" sz="2000" kern="1200" dirty="0" err="1"/>
            <a:t>Zero</a:t>
          </a:r>
          <a:r>
            <a:rPr lang="fr-FR" sz="2000" kern="1200" dirty="0"/>
            <a:t> Trust si elles sont bien utilisées :</a:t>
          </a:r>
          <a:endParaRPr lang="en-US" sz="2000" kern="1200" dirty="0"/>
        </a:p>
      </dsp:txBody>
      <dsp:txXfrm>
        <a:off x="23417" y="746036"/>
        <a:ext cx="10468766" cy="432866"/>
      </dsp:txXfrm>
    </dsp:sp>
    <dsp:sp modelId="{886E490D-1CDD-4BCA-AE3E-D219AC5AC04B}">
      <dsp:nvSpPr>
        <dsp:cNvPr id="0" name=""/>
        <dsp:cNvSpPr/>
      </dsp:nvSpPr>
      <dsp:spPr>
        <a:xfrm>
          <a:off x="0" y="1202319"/>
          <a:ext cx="10515600" cy="24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/>
            <a:t>Les briques de sécurité pour la gestion d’accès et des identités (IDP, MFA)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/>
            <a:t>Les solutions XDR pour la détection des activités suspectes au niveaux des terminaux, des serveurs, des réseaux…etc.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b="1" kern="1200" noProof="0" dirty="0"/>
            <a:t>Le « périmètre définie par logiciel » (SDP), développé par le CSA (Cloud Security Alliance)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/>
            <a:t>Les logiciels de micro-segmentation au niveau réseau.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/>
            <a:t>Les pare-feu applicatifs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/>
            <a:t>Le duo HSM/KMS pour le chiffrement des données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/>
            <a:t>Le DLP avec analyse comportementale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/>
            <a:t>Le SIEM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noProof="0" dirty="0"/>
            <a:t>Le SOAR</a:t>
          </a:r>
        </a:p>
      </dsp:txBody>
      <dsp:txXfrm>
        <a:off x="0" y="1202319"/>
        <a:ext cx="10515600" cy="2484000"/>
      </dsp:txXfrm>
    </dsp:sp>
    <dsp:sp modelId="{F9BA31EB-952C-4230-8F31-6A5573F52425}">
      <dsp:nvSpPr>
        <dsp:cNvPr id="0" name=""/>
        <dsp:cNvSpPr/>
      </dsp:nvSpPr>
      <dsp:spPr>
        <a:xfrm>
          <a:off x="0" y="3686319"/>
          <a:ext cx="10515600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Les clés du succès d’un projet </a:t>
          </a:r>
          <a:r>
            <a:rPr lang="fr-FR" sz="2000" kern="1200" dirty="0" err="1"/>
            <a:t>Zero</a:t>
          </a:r>
          <a:r>
            <a:rPr lang="fr-FR" sz="2000" kern="1200" dirty="0"/>
            <a:t> Trust ? La stratégie et la synergie de toutes ces technologies !</a:t>
          </a:r>
          <a:endParaRPr lang="en-US" sz="2000" kern="1200" dirty="0"/>
        </a:p>
      </dsp:txBody>
      <dsp:txXfrm>
        <a:off x="23417" y="3709736"/>
        <a:ext cx="1046876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D2A44C-8878-4472-9FD4-3846074B2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F374A-666D-4680-8974-8AC11A32B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D911B-DD8A-4C30-B885-9204F70F82CB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F48CD-70DC-4EFE-A8DC-876657BE9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A14C2-4B33-4216-862F-8ABC59B4EA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FB24-8B21-4694-8E27-A894ACEA1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1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DB19-7DBA-42BD-A3E3-81C5EBBE2744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84212-8786-411F-8D8C-D2AEC823E3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33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77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97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9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AB3F79-62FF-4FD9-8AC6-B25B2A3152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fr-FR"/>
              <a:t>Evolution du modèle de sécurité des entreprises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2837A2-164D-47D8-8990-AAB4E01B1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61964" y="6378141"/>
            <a:ext cx="609600" cy="365125"/>
          </a:xfrm>
        </p:spPr>
        <p:txBody>
          <a:bodyPr/>
          <a:lstStyle>
            <a:lvl1pPr>
              <a:defRPr sz="1600" b="1"/>
            </a:lvl1pPr>
          </a:lstStyle>
          <a:p>
            <a:fld id="{4943DC70-9C24-4EC1-A25D-75D13E2FAA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83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75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6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23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61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00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5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6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Evolution du modèle de sécurité des entreprises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4490-9925-4D09-A6B1-B7420C219B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0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guezo@proofpoint.com" TargetMode="External"/><Relationship Id="rId2" Type="http://schemas.openxmlformats.org/officeDocument/2006/relationships/hyperlink" Target="mailto:msahtout@proofpoint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F85D67-A451-4F44-9D26-E61156FF6F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Evolution du modèle de sécurité des entreprises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782C76-D663-4E57-BE3B-A50F7D889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46" r="7580" b="5950"/>
          <a:stretch/>
        </p:blipFill>
        <p:spPr>
          <a:xfrm>
            <a:off x="0" y="2510011"/>
            <a:ext cx="12192000" cy="36281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42574-C7BD-4865-B270-98E455D81393}"/>
              </a:ext>
            </a:extLst>
          </p:cNvPr>
          <p:cNvSpPr/>
          <p:nvPr/>
        </p:nvSpPr>
        <p:spPr>
          <a:xfrm>
            <a:off x="0" y="2499927"/>
            <a:ext cx="12192000" cy="36482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  <a:alpha val="63000"/>
                </a:schemeClr>
              </a:gs>
              <a:gs pos="50000">
                <a:schemeClr val="accent1">
                  <a:lumMod val="50000"/>
                  <a:shade val="67500"/>
                  <a:satMod val="115000"/>
                  <a:alpha val="63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  <a:alpha val="63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9FA014-7BA6-4107-A238-D0558187B9FF}"/>
              </a:ext>
            </a:extLst>
          </p:cNvPr>
          <p:cNvSpPr txBox="1"/>
          <p:nvPr/>
        </p:nvSpPr>
        <p:spPr>
          <a:xfrm>
            <a:off x="638807" y="1728932"/>
            <a:ext cx="9429425" cy="3570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axes de solutions</a:t>
            </a:r>
          </a:p>
          <a:p>
            <a:endParaRPr lang="fr-F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Mezri SAHTOUT</a:t>
            </a:r>
          </a:p>
          <a:p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Sr. System </a:t>
            </a:r>
            <a:r>
              <a:rPr lang="fr-F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</a:t>
            </a: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Proofpoint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DD7A5A-310C-41AD-BEDA-8EFD2D969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7" y="255260"/>
            <a:ext cx="4126288" cy="2104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694F9-6CBE-408C-AD2A-3377EA2BD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43DC70-9C24-4EC1-A25D-75D13E2FAA6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108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B0AB-EFC3-4F3B-8B11-08C53EE2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10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B53C0-D75A-4029-A9E5-E1272E43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171" y="5514112"/>
            <a:ext cx="743167" cy="743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72243-8D78-48B8-824B-2A594A45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341" y="4706104"/>
            <a:ext cx="738829" cy="738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DDFDEA-9C61-4CA0-9F18-78AFC44ACD4B}"/>
              </a:ext>
            </a:extLst>
          </p:cNvPr>
          <p:cNvSpPr/>
          <p:nvPr/>
        </p:nvSpPr>
        <p:spPr>
          <a:xfrm>
            <a:off x="9445056" y="4458544"/>
            <a:ext cx="2583546" cy="2015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B96B6-B9BA-46AA-B3A5-A0ABBAC9D4DE}"/>
              </a:ext>
            </a:extLst>
          </p:cNvPr>
          <p:cNvSpPr txBox="1"/>
          <p:nvPr/>
        </p:nvSpPr>
        <p:spPr>
          <a:xfrm>
            <a:off x="10466275" y="6422545"/>
            <a:ext cx="5970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DC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B074C1-DC9B-49ED-8D27-D896F5B0BFB3}"/>
              </a:ext>
            </a:extLst>
          </p:cNvPr>
          <p:cNvSpPr/>
          <p:nvPr/>
        </p:nvSpPr>
        <p:spPr>
          <a:xfrm>
            <a:off x="9489233" y="33186"/>
            <a:ext cx="2383276" cy="1498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74962D-FA13-47DA-BC82-36586C5A3530}"/>
              </a:ext>
            </a:extLst>
          </p:cNvPr>
          <p:cNvSpPr txBox="1"/>
          <p:nvPr/>
        </p:nvSpPr>
        <p:spPr>
          <a:xfrm>
            <a:off x="10391597" y="1399990"/>
            <a:ext cx="690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SaaS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1AE8D6-4EF8-4C77-BF9D-376610B65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699" y="2513027"/>
            <a:ext cx="3342826" cy="1814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56805B-1519-4258-A89B-50740216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325" y="5764950"/>
            <a:ext cx="274798" cy="241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6ADD5C-7C4B-4EB6-A187-D1737F591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674" y="4991870"/>
            <a:ext cx="274798" cy="2414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C5C21B-0D10-4BA2-9FEB-EB0EF932DF89}"/>
              </a:ext>
            </a:extLst>
          </p:cNvPr>
          <p:cNvSpPr/>
          <p:nvPr/>
        </p:nvSpPr>
        <p:spPr>
          <a:xfrm>
            <a:off x="9558178" y="4567630"/>
            <a:ext cx="1126001" cy="17588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BE899D-D8F7-4055-B621-A7FAB6A87D66}"/>
              </a:ext>
            </a:extLst>
          </p:cNvPr>
          <p:cNvSpPr/>
          <p:nvPr/>
        </p:nvSpPr>
        <p:spPr>
          <a:xfrm>
            <a:off x="10831304" y="4567630"/>
            <a:ext cx="1050564" cy="17588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F834D5-764E-41A2-A91F-2D7C407C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801" y="5478170"/>
            <a:ext cx="743167" cy="7431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4E3F64-E3D1-4C73-A2C1-7E2179F4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800" y="4693844"/>
            <a:ext cx="743167" cy="743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B3E78F-FACC-4731-8F6A-836026683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942" y="4954773"/>
            <a:ext cx="274798" cy="241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FC3B77-258E-4092-9787-059D80B40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4117" y="5729008"/>
            <a:ext cx="274798" cy="241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310B38-D3A2-41D6-87D8-11DB82F3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192" y="2966538"/>
            <a:ext cx="743167" cy="743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2DAA66-DAD5-44FF-9DB7-EFFA6888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362" y="2158530"/>
            <a:ext cx="738829" cy="7388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557FEAE-206A-469B-BEAA-0344FB1E4441}"/>
              </a:ext>
            </a:extLst>
          </p:cNvPr>
          <p:cNvSpPr/>
          <p:nvPr/>
        </p:nvSpPr>
        <p:spPr>
          <a:xfrm>
            <a:off x="9417077" y="1910970"/>
            <a:ext cx="2583546" cy="2015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9431EE-E446-4E96-B831-E3D06A9271D1}"/>
              </a:ext>
            </a:extLst>
          </p:cNvPr>
          <p:cNvSpPr txBox="1"/>
          <p:nvPr/>
        </p:nvSpPr>
        <p:spPr>
          <a:xfrm>
            <a:off x="9937757" y="3874971"/>
            <a:ext cx="17071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IaaS: </a:t>
            </a: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1839C99-80E0-45CA-8C99-3D1E7D21B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346" y="3217376"/>
            <a:ext cx="274798" cy="2414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C45441-1042-4565-B1CD-C9D18076F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695" y="2444296"/>
            <a:ext cx="274798" cy="2414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60E42FE-6623-4296-84BB-952564DDEDEF}"/>
              </a:ext>
            </a:extLst>
          </p:cNvPr>
          <p:cNvSpPr/>
          <p:nvPr/>
        </p:nvSpPr>
        <p:spPr>
          <a:xfrm>
            <a:off x="9530199" y="2020056"/>
            <a:ext cx="1206630" cy="17588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AD71E4-D15C-4CD3-B9FA-C6274A2218BC}"/>
              </a:ext>
            </a:extLst>
          </p:cNvPr>
          <p:cNvSpPr/>
          <p:nvPr/>
        </p:nvSpPr>
        <p:spPr>
          <a:xfrm>
            <a:off x="10851213" y="2020056"/>
            <a:ext cx="1002676" cy="17588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8C151FF-4865-47CD-8119-DE75F14D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822" y="2930596"/>
            <a:ext cx="743167" cy="7431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4E4760-C9C9-4E93-BAA3-45570E7E1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821" y="2146270"/>
            <a:ext cx="743167" cy="7431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084C74-AB7F-4474-A2FE-077D660FD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963" y="2407199"/>
            <a:ext cx="274798" cy="2414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883615-1237-48F5-9438-68FC0147C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138" y="3181434"/>
            <a:ext cx="274798" cy="2414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3FBF0-C919-430F-8323-353847327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0517" y="3965854"/>
            <a:ext cx="320707" cy="2220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18194C-44A6-4BD3-91C8-05234BF51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4057" y="3985245"/>
            <a:ext cx="417800" cy="16154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662201-2F60-407C-B0FC-54FF9F893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3958" y="3990222"/>
            <a:ext cx="194922" cy="16294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F77CEE5-4390-41F3-BBDE-2D3867992765}"/>
              </a:ext>
            </a:extLst>
          </p:cNvPr>
          <p:cNvSpPr txBox="1"/>
          <p:nvPr/>
        </p:nvSpPr>
        <p:spPr>
          <a:xfrm>
            <a:off x="10028160" y="4483098"/>
            <a:ext cx="47796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/>
              <a:t>Vlan X</a:t>
            </a:r>
            <a:endParaRPr lang="en-GB" sz="800" dirty="0"/>
          </a:p>
        </p:txBody>
      </p:sp>
      <p:pic>
        <p:nvPicPr>
          <p:cNvPr id="46" name="Picture 6">
            <a:extLst>
              <a:ext uri="{FF2B5EF4-FFF2-40B4-BE49-F238E27FC236}">
                <a16:creationId xmlns:a16="http://schemas.microsoft.com/office/drawing/2014/main" id="{574B82DB-CADB-4D26-90F0-131CEC10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796" y="100850"/>
            <a:ext cx="1398629" cy="22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Google Workspace logo vector – Brand Logo Collection">
            <a:extLst>
              <a:ext uri="{FF2B5EF4-FFF2-40B4-BE49-F238E27FC236}">
                <a16:creationId xmlns:a16="http://schemas.microsoft.com/office/drawing/2014/main" id="{1FA2DB45-85C1-4BC7-9FCB-BAEDED8BF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44191" r="28675" b="40765"/>
          <a:stretch/>
        </p:blipFill>
        <p:spPr bwMode="auto">
          <a:xfrm>
            <a:off x="9530199" y="421253"/>
            <a:ext cx="1787780" cy="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Workday – Logos Download">
            <a:extLst>
              <a:ext uri="{FF2B5EF4-FFF2-40B4-BE49-F238E27FC236}">
                <a16:creationId xmlns:a16="http://schemas.microsoft.com/office/drawing/2014/main" id="{8D54ABD6-D1E8-444D-9279-2FE8637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377" y="719328"/>
            <a:ext cx="782548" cy="3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ITSM – Now on Now – ServiceNow">
            <a:extLst>
              <a:ext uri="{FF2B5EF4-FFF2-40B4-BE49-F238E27FC236}">
                <a16:creationId xmlns:a16="http://schemas.microsoft.com/office/drawing/2014/main" id="{E17B2CBD-D5C6-4D46-B05A-B5E355F22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9" b="40307"/>
          <a:stretch/>
        </p:blipFill>
        <p:spPr bwMode="auto">
          <a:xfrm>
            <a:off x="9678988" y="650505"/>
            <a:ext cx="1124186" cy="3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Image result for salesforce logo png">
            <a:extLst>
              <a:ext uri="{FF2B5EF4-FFF2-40B4-BE49-F238E27FC236}">
                <a16:creationId xmlns:a16="http://schemas.microsoft.com/office/drawing/2014/main" id="{1D32AA2C-646D-4A5A-9723-5C5C52F3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7846" y="904782"/>
            <a:ext cx="795953" cy="55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986650-5EBD-4073-B5A2-EE6724D4ECEB}"/>
              </a:ext>
            </a:extLst>
          </p:cNvPr>
          <p:cNvSpPr txBox="1"/>
          <p:nvPr/>
        </p:nvSpPr>
        <p:spPr>
          <a:xfrm>
            <a:off x="4761635" y="3037503"/>
            <a:ext cx="269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       Réseau </a:t>
            </a:r>
            <a:r>
              <a:rPr lang="fr-FR" dirty="0"/>
              <a:t>Cloud SDP</a:t>
            </a:r>
          </a:p>
          <a:p>
            <a:r>
              <a:rPr lang="fr-FR" sz="1400" dirty="0"/>
              <a:t>(communication sécurisée </a:t>
            </a:r>
            <a:r>
              <a:rPr lang="fr-FR" sz="1400" dirty="0" err="1"/>
              <a:t>IPSec</a:t>
            </a:r>
            <a:r>
              <a:rPr lang="fr-FR" sz="1400" dirty="0"/>
              <a:t>) </a:t>
            </a:r>
            <a:endParaRPr lang="en-GB" sz="14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EF90CA4-D94F-47D4-BA00-A203F26A5506}"/>
              </a:ext>
            </a:extLst>
          </p:cNvPr>
          <p:cNvSpPr/>
          <p:nvPr/>
        </p:nvSpPr>
        <p:spPr>
          <a:xfrm>
            <a:off x="4176020" y="418650"/>
            <a:ext cx="3778478" cy="8822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7AAD42-D172-492B-A354-A2F67FB07477}"/>
              </a:ext>
            </a:extLst>
          </p:cNvPr>
          <p:cNvSpPr txBox="1"/>
          <p:nvPr/>
        </p:nvSpPr>
        <p:spPr>
          <a:xfrm>
            <a:off x="4841811" y="146401"/>
            <a:ext cx="268073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F0"/>
                </a:solidFill>
              </a:rPr>
              <a:t>Policy Engine - SDP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209CA69-23C7-47A6-97F0-6BB09580990C}"/>
              </a:ext>
            </a:extLst>
          </p:cNvPr>
          <p:cNvCxnSpPr>
            <a:cxnSpLocks/>
          </p:cNvCxnSpPr>
          <p:nvPr/>
        </p:nvCxnSpPr>
        <p:spPr>
          <a:xfrm>
            <a:off x="10281750" y="5295900"/>
            <a:ext cx="0" cy="3721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B20F0B4-DEAF-4644-B4AE-F3204BB1D8BB}"/>
              </a:ext>
            </a:extLst>
          </p:cNvPr>
          <p:cNvCxnSpPr>
            <a:cxnSpLocks/>
          </p:cNvCxnSpPr>
          <p:nvPr/>
        </p:nvCxnSpPr>
        <p:spPr>
          <a:xfrm>
            <a:off x="11483383" y="5280443"/>
            <a:ext cx="0" cy="3721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0538F371-4292-4B22-A7A8-E9646304DFED}"/>
              </a:ext>
            </a:extLst>
          </p:cNvPr>
          <p:cNvSpPr/>
          <p:nvPr/>
        </p:nvSpPr>
        <p:spPr>
          <a:xfrm>
            <a:off x="10203940" y="5396349"/>
            <a:ext cx="145628" cy="1635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Multiplication Sign 70">
            <a:extLst>
              <a:ext uri="{FF2B5EF4-FFF2-40B4-BE49-F238E27FC236}">
                <a16:creationId xmlns:a16="http://schemas.microsoft.com/office/drawing/2014/main" id="{F8BA68D9-20EF-41AF-B46D-FBB107BEFCBB}"/>
              </a:ext>
            </a:extLst>
          </p:cNvPr>
          <p:cNvSpPr/>
          <p:nvPr/>
        </p:nvSpPr>
        <p:spPr>
          <a:xfrm>
            <a:off x="11413252" y="5385380"/>
            <a:ext cx="145628" cy="1635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7C62A0-93AB-4E83-95C0-366CB2F9B61E}"/>
              </a:ext>
            </a:extLst>
          </p:cNvPr>
          <p:cNvSpPr txBox="1"/>
          <p:nvPr/>
        </p:nvSpPr>
        <p:spPr>
          <a:xfrm>
            <a:off x="11241006" y="4483098"/>
            <a:ext cx="47796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/>
              <a:t>Vlan Y</a:t>
            </a:r>
            <a:endParaRPr lang="en-GB" sz="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35E7DCB-55B2-4545-9EAF-E99680A7D5DA}"/>
              </a:ext>
            </a:extLst>
          </p:cNvPr>
          <p:cNvSpPr txBox="1"/>
          <p:nvPr/>
        </p:nvSpPr>
        <p:spPr>
          <a:xfrm>
            <a:off x="4251075" y="520061"/>
            <a:ext cx="386221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B0F0"/>
                </a:solidFill>
              </a:rPr>
              <a:t>Définition de la politique d’accès moindre privilège  par identité</a:t>
            </a:r>
          </a:p>
          <a:p>
            <a:r>
              <a:rPr lang="fr-FR" sz="1050" dirty="0">
                <a:solidFill>
                  <a:srgbClr val="00B0F0"/>
                </a:solidFill>
              </a:rPr>
              <a:t>Définition de la politique d’authentification</a:t>
            </a:r>
          </a:p>
          <a:p>
            <a:r>
              <a:rPr lang="fr-FR" sz="1050" dirty="0">
                <a:solidFill>
                  <a:srgbClr val="00B0F0"/>
                </a:solidFill>
              </a:rPr>
              <a:t>Evaluation de la posture de sécurité en continue</a:t>
            </a:r>
          </a:p>
          <a:p>
            <a:r>
              <a:rPr lang="fr-FR" sz="1050" dirty="0">
                <a:solidFill>
                  <a:srgbClr val="00B0F0"/>
                </a:solidFill>
              </a:rPr>
              <a:t>Sécurisation des communications</a:t>
            </a:r>
          </a:p>
          <a:p>
            <a:endParaRPr lang="en-GB" sz="11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1EC9E4-48DA-414E-BC66-CBE962089C41}"/>
              </a:ext>
            </a:extLst>
          </p:cNvPr>
          <p:cNvSpPr/>
          <p:nvPr/>
        </p:nvSpPr>
        <p:spPr>
          <a:xfrm>
            <a:off x="4731460" y="5638721"/>
            <a:ext cx="2941163" cy="60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5514784-3734-458D-9670-376CACC86BC0}"/>
              </a:ext>
            </a:extLst>
          </p:cNvPr>
          <p:cNvSpPr txBox="1"/>
          <p:nvPr/>
        </p:nvSpPr>
        <p:spPr>
          <a:xfrm>
            <a:off x="6296317" y="5777100"/>
            <a:ext cx="1178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SIEM</a:t>
            </a:r>
            <a:endParaRPr lang="en-GB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0E12BD5-312E-4A46-9CE4-390F820973F2}"/>
              </a:ext>
            </a:extLst>
          </p:cNvPr>
          <p:cNvSpPr txBox="1"/>
          <p:nvPr/>
        </p:nvSpPr>
        <p:spPr>
          <a:xfrm>
            <a:off x="4949259" y="5777100"/>
            <a:ext cx="1178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SOAR</a:t>
            </a:r>
            <a:endParaRPr lang="en-GB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2D90D50-84B6-46B3-9E79-C3B2197CA5A1}"/>
              </a:ext>
            </a:extLst>
          </p:cNvPr>
          <p:cNvSpPr txBox="1"/>
          <p:nvPr/>
        </p:nvSpPr>
        <p:spPr>
          <a:xfrm>
            <a:off x="5564052" y="6223166"/>
            <a:ext cx="12052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SOC</a:t>
            </a:r>
            <a:endParaRPr lang="en-GB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5DC9C4B-36D4-4C17-A1B4-F0440646FB3E}"/>
              </a:ext>
            </a:extLst>
          </p:cNvPr>
          <p:cNvCxnSpPr>
            <a:cxnSpLocks/>
          </p:cNvCxnSpPr>
          <p:nvPr/>
        </p:nvCxnSpPr>
        <p:spPr>
          <a:xfrm>
            <a:off x="6182180" y="4305858"/>
            <a:ext cx="0" cy="12635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B97BC13-BEB7-4107-B0FD-1FD446857431}"/>
              </a:ext>
            </a:extLst>
          </p:cNvPr>
          <p:cNvCxnSpPr>
            <a:cxnSpLocks/>
          </p:cNvCxnSpPr>
          <p:nvPr/>
        </p:nvCxnSpPr>
        <p:spPr>
          <a:xfrm>
            <a:off x="5940717" y="1399990"/>
            <a:ext cx="0" cy="10800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F440EB6-A65D-4468-BF47-5CF080253AF1}"/>
              </a:ext>
            </a:extLst>
          </p:cNvPr>
          <p:cNvCxnSpPr>
            <a:cxnSpLocks/>
          </p:cNvCxnSpPr>
          <p:nvPr/>
        </p:nvCxnSpPr>
        <p:spPr>
          <a:xfrm>
            <a:off x="7436979" y="4148351"/>
            <a:ext cx="2159716" cy="1642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DC8F8A4D-7148-4325-8423-1478DFE4A8F4}"/>
              </a:ext>
            </a:extLst>
          </p:cNvPr>
          <p:cNvSpPr/>
          <p:nvPr/>
        </p:nvSpPr>
        <p:spPr>
          <a:xfrm>
            <a:off x="7986376" y="4468762"/>
            <a:ext cx="891231" cy="60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CBD6C11-BD71-408B-A769-D43117A71430}"/>
              </a:ext>
            </a:extLst>
          </p:cNvPr>
          <p:cNvSpPr txBox="1"/>
          <p:nvPr/>
        </p:nvSpPr>
        <p:spPr>
          <a:xfrm>
            <a:off x="7977436" y="4620960"/>
            <a:ext cx="88491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Accès conditionné</a:t>
            </a:r>
            <a:endParaRPr lang="en-GB" sz="1100" dirty="0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E80B1B7-1804-4444-A77E-A37D3EA05404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644808" y="3332621"/>
            <a:ext cx="1972538" cy="5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72AD286-1A98-4D8F-8399-D2E7D3231F4C}"/>
              </a:ext>
            </a:extLst>
          </p:cNvPr>
          <p:cNvSpPr txBox="1"/>
          <p:nvPr/>
        </p:nvSpPr>
        <p:spPr>
          <a:xfrm>
            <a:off x="8097728" y="3126902"/>
            <a:ext cx="88491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Accès conditionné</a:t>
            </a:r>
            <a:endParaRPr lang="en-GB" sz="1100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EB051D8C-2309-42F0-98D4-06739F18D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834" y="968337"/>
            <a:ext cx="274798" cy="241489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8B6CFE8-1971-47D3-8284-CE64C6403D55}"/>
              </a:ext>
            </a:extLst>
          </p:cNvPr>
          <p:cNvCxnSpPr>
            <a:cxnSpLocks/>
          </p:cNvCxnSpPr>
          <p:nvPr/>
        </p:nvCxnSpPr>
        <p:spPr>
          <a:xfrm flipV="1">
            <a:off x="7172623" y="1129762"/>
            <a:ext cx="2185989" cy="1876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6D5720A-5113-4532-B358-F36B4E76768E}"/>
              </a:ext>
            </a:extLst>
          </p:cNvPr>
          <p:cNvSpPr txBox="1"/>
          <p:nvPr/>
        </p:nvSpPr>
        <p:spPr>
          <a:xfrm>
            <a:off x="7917686" y="1850061"/>
            <a:ext cx="88491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Accès conditionné</a:t>
            </a:r>
            <a:endParaRPr lang="en-GB" sz="1100" dirty="0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74D2D86-2204-4924-A569-E3D9885290CD}"/>
              </a:ext>
            </a:extLst>
          </p:cNvPr>
          <p:cNvCxnSpPr>
            <a:cxnSpLocks/>
          </p:cNvCxnSpPr>
          <p:nvPr/>
        </p:nvCxnSpPr>
        <p:spPr>
          <a:xfrm>
            <a:off x="2712487" y="3524550"/>
            <a:ext cx="1871705" cy="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Graphic 111">
            <a:extLst>
              <a:ext uri="{FF2B5EF4-FFF2-40B4-BE49-F238E27FC236}">
                <a16:creationId xmlns:a16="http://schemas.microsoft.com/office/drawing/2014/main" id="{8EFBF548-973C-4750-ABEE-F1FE32F83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84780" y="4357071"/>
            <a:ext cx="691084" cy="467498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F1E537FD-F179-4653-BBF5-64EBFB88D25B}"/>
              </a:ext>
            </a:extLst>
          </p:cNvPr>
          <p:cNvSpPr txBox="1"/>
          <p:nvPr/>
        </p:nvSpPr>
        <p:spPr>
          <a:xfrm>
            <a:off x="3159732" y="3217376"/>
            <a:ext cx="115465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Requête d'accès</a:t>
            </a:r>
            <a:endParaRPr lang="en-GB" sz="1100" dirty="0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9504D5C-0E03-4608-8A73-5437BE5DF1C1}"/>
              </a:ext>
            </a:extLst>
          </p:cNvPr>
          <p:cNvCxnSpPr>
            <a:cxnSpLocks/>
          </p:cNvCxnSpPr>
          <p:nvPr/>
        </p:nvCxnSpPr>
        <p:spPr>
          <a:xfrm>
            <a:off x="2712487" y="3525520"/>
            <a:ext cx="7490" cy="10421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8DBB974-94E2-410F-AADA-99246F3CC763}"/>
              </a:ext>
            </a:extLst>
          </p:cNvPr>
          <p:cNvSpPr txBox="1"/>
          <p:nvPr/>
        </p:nvSpPr>
        <p:spPr>
          <a:xfrm>
            <a:off x="2333392" y="3874971"/>
            <a:ext cx="88491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Posture de sécurité</a:t>
            </a:r>
            <a:endParaRPr lang="en-GB" sz="1100" dirty="0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FC0DD4B-CDD4-4E6F-A4A0-7EEB812271FF}"/>
              </a:ext>
            </a:extLst>
          </p:cNvPr>
          <p:cNvCxnSpPr/>
          <p:nvPr/>
        </p:nvCxnSpPr>
        <p:spPr>
          <a:xfrm flipH="1">
            <a:off x="1961787" y="4567630"/>
            <a:ext cx="7581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9465AB77-27CC-4B74-81E4-74A9F40AFFF9}"/>
              </a:ext>
            </a:extLst>
          </p:cNvPr>
          <p:cNvSpPr txBox="1"/>
          <p:nvPr/>
        </p:nvSpPr>
        <p:spPr>
          <a:xfrm>
            <a:off x="1168421" y="4861065"/>
            <a:ext cx="88491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Terminal</a:t>
            </a:r>
            <a:endParaRPr lang="en-GB" sz="1100" dirty="0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B86E68BD-220B-46DB-A9F4-70EF965998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4239" y="2146270"/>
            <a:ext cx="803801" cy="564629"/>
          </a:xfrm>
          <a:prstGeom prst="rect">
            <a:avLst/>
          </a:prstGeom>
        </p:spPr>
      </p:pic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856C252-237F-416C-A06F-D3BD4E1E350B}"/>
              </a:ext>
            </a:extLst>
          </p:cNvPr>
          <p:cNvCxnSpPr>
            <a:cxnSpLocks/>
          </p:cNvCxnSpPr>
          <p:nvPr/>
        </p:nvCxnSpPr>
        <p:spPr>
          <a:xfrm flipH="1">
            <a:off x="1929532" y="2480085"/>
            <a:ext cx="7829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4A50E28-1B25-426F-A470-C98AA8CF9B08}"/>
              </a:ext>
            </a:extLst>
          </p:cNvPr>
          <p:cNvCxnSpPr>
            <a:cxnSpLocks/>
          </p:cNvCxnSpPr>
          <p:nvPr/>
        </p:nvCxnSpPr>
        <p:spPr>
          <a:xfrm>
            <a:off x="2712487" y="2480085"/>
            <a:ext cx="0" cy="1044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2A2C08EA-2F42-4D8D-8A7B-624C35474E54}"/>
              </a:ext>
            </a:extLst>
          </p:cNvPr>
          <p:cNvSpPr txBox="1"/>
          <p:nvPr/>
        </p:nvSpPr>
        <p:spPr>
          <a:xfrm>
            <a:off x="2267511" y="2730592"/>
            <a:ext cx="1154657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Authentification forte</a:t>
            </a:r>
            <a:endParaRPr lang="en-GB" sz="11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4B1EEDD-C64E-44BF-9EE0-5F42B40ECA2E}"/>
              </a:ext>
            </a:extLst>
          </p:cNvPr>
          <p:cNvSpPr txBox="1"/>
          <p:nvPr/>
        </p:nvSpPr>
        <p:spPr>
          <a:xfrm>
            <a:off x="1168421" y="2744548"/>
            <a:ext cx="69108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Identité</a:t>
            </a:r>
            <a:endParaRPr lang="en-GB" sz="11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85366C-B6D6-4A13-9682-F1E8CE323E6A}"/>
              </a:ext>
            </a:extLst>
          </p:cNvPr>
          <p:cNvSpPr/>
          <p:nvPr/>
        </p:nvSpPr>
        <p:spPr>
          <a:xfrm>
            <a:off x="2352872" y="409125"/>
            <a:ext cx="1197980" cy="837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D5B00CB-2F4C-44C3-B55E-D3821DEC48D3}"/>
              </a:ext>
            </a:extLst>
          </p:cNvPr>
          <p:cNvSpPr txBox="1"/>
          <p:nvPr/>
        </p:nvSpPr>
        <p:spPr>
          <a:xfrm>
            <a:off x="2497601" y="618704"/>
            <a:ext cx="1016293" cy="369332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IDP/MFA</a:t>
            </a:r>
            <a:endParaRPr lang="en-GB" dirty="0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882F1CB-46C4-40A4-ABE4-ED966CE78FF8}"/>
              </a:ext>
            </a:extLst>
          </p:cNvPr>
          <p:cNvCxnSpPr>
            <a:cxnSpLocks/>
          </p:cNvCxnSpPr>
          <p:nvPr/>
        </p:nvCxnSpPr>
        <p:spPr>
          <a:xfrm>
            <a:off x="3566549" y="827730"/>
            <a:ext cx="60947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CE6DB2F8-B97B-478A-B501-6E2720ACB73C}"/>
              </a:ext>
            </a:extLst>
          </p:cNvPr>
          <p:cNvSpPr txBox="1"/>
          <p:nvPr/>
        </p:nvSpPr>
        <p:spPr>
          <a:xfrm>
            <a:off x="5569951" y="4671964"/>
            <a:ext cx="176532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Réponse en temps réel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34FAEA0-E064-4580-BA6A-49B745D61F5D}"/>
              </a:ext>
            </a:extLst>
          </p:cNvPr>
          <p:cNvSpPr txBox="1"/>
          <p:nvPr/>
        </p:nvSpPr>
        <p:spPr>
          <a:xfrm>
            <a:off x="896311" y="5169936"/>
            <a:ext cx="576938" cy="43088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B0F0"/>
                </a:solidFill>
              </a:rPr>
              <a:t>Agent SDP</a:t>
            </a:r>
            <a:endParaRPr lang="en-GB" sz="1100" dirty="0">
              <a:solidFill>
                <a:srgbClr val="00B0F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FC7BC71-10D5-4A92-BCA5-D4B188C86C69}"/>
              </a:ext>
            </a:extLst>
          </p:cNvPr>
          <p:cNvSpPr txBox="1"/>
          <p:nvPr/>
        </p:nvSpPr>
        <p:spPr>
          <a:xfrm>
            <a:off x="1613546" y="5169936"/>
            <a:ext cx="576938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Agent EDR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153" name="Connector: Elbow 152">
            <a:extLst>
              <a:ext uri="{FF2B5EF4-FFF2-40B4-BE49-F238E27FC236}">
                <a16:creationId xmlns:a16="http://schemas.microsoft.com/office/drawing/2014/main" id="{5EAC6B78-7961-4C35-8DFF-0D30F5404759}"/>
              </a:ext>
            </a:extLst>
          </p:cNvPr>
          <p:cNvCxnSpPr>
            <a:cxnSpLocks/>
            <a:stCxn id="151" idx="2"/>
          </p:cNvCxnSpPr>
          <p:nvPr/>
        </p:nvCxnSpPr>
        <p:spPr>
          <a:xfrm rot="16200000" flipH="1">
            <a:off x="3050107" y="4452730"/>
            <a:ext cx="453807" cy="2749991"/>
          </a:xfrm>
          <a:prstGeom prst="bentConnector2">
            <a:avLst/>
          </a:prstGeom>
          <a:ln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697BD104-B639-4C7E-8E85-AFD81DB11BEF}"/>
              </a:ext>
            </a:extLst>
          </p:cNvPr>
          <p:cNvSpPr txBox="1"/>
          <p:nvPr/>
        </p:nvSpPr>
        <p:spPr>
          <a:xfrm>
            <a:off x="8981240" y="5977832"/>
            <a:ext cx="576938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NDR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AC65A8D-8731-447F-88FD-351DC708C09B}"/>
              </a:ext>
            </a:extLst>
          </p:cNvPr>
          <p:cNvCxnSpPr>
            <a:cxnSpLocks/>
          </p:cNvCxnSpPr>
          <p:nvPr/>
        </p:nvCxnSpPr>
        <p:spPr>
          <a:xfrm flipH="1">
            <a:off x="7713793" y="6108637"/>
            <a:ext cx="1240547" cy="1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FDD2B5BD-2086-4F4A-8128-F8D1BFF94018}"/>
              </a:ext>
            </a:extLst>
          </p:cNvPr>
          <p:cNvSpPr txBox="1"/>
          <p:nvPr/>
        </p:nvSpPr>
        <p:spPr>
          <a:xfrm>
            <a:off x="2719977" y="5737976"/>
            <a:ext cx="152811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Visibilité en temps réel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309F802-3CA1-4C68-98B4-6228FEABD7BA}"/>
              </a:ext>
            </a:extLst>
          </p:cNvPr>
          <p:cNvSpPr txBox="1"/>
          <p:nvPr/>
        </p:nvSpPr>
        <p:spPr>
          <a:xfrm>
            <a:off x="7913666" y="6146222"/>
            <a:ext cx="176532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Activité suspecte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CA49F8C-D45E-44A9-BC5A-C83500A9990E}"/>
              </a:ext>
            </a:extLst>
          </p:cNvPr>
          <p:cNvSpPr txBox="1"/>
          <p:nvPr/>
        </p:nvSpPr>
        <p:spPr>
          <a:xfrm>
            <a:off x="2765678" y="6108637"/>
            <a:ext cx="176532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Activité suspecte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06B5A05-F6A1-405C-8DBB-0FC8194A72EC}"/>
              </a:ext>
            </a:extLst>
          </p:cNvPr>
          <p:cNvSpPr txBox="1"/>
          <p:nvPr/>
        </p:nvSpPr>
        <p:spPr>
          <a:xfrm>
            <a:off x="7904162" y="5768093"/>
            <a:ext cx="722457" cy="270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Visibilité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A85254C-05EF-48AA-8C2A-62A98D1B9DD2}"/>
              </a:ext>
            </a:extLst>
          </p:cNvPr>
          <p:cNvSpPr txBox="1"/>
          <p:nvPr/>
        </p:nvSpPr>
        <p:spPr>
          <a:xfrm>
            <a:off x="-49339" y="-67874"/>
            <a:ext cx="463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Cas d’usage 1: depuis des terminaux gérés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FD34E-C987-4715-9B74-2A7686BA3B2C}"/>
              </a:ext>
            </a:extLst>
          </p:cNvPr>
          <p:cNvSpPr txBox="1"/>
          <p:nvPr/>
        </p:nvSpPr>
        <p:spPr>
          <a:xfrm>
            <a:off x="8802601" y="6521050"/>
            <a:ext cx="161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Micro-segmentation</a:t>
            </a:r>
            <a:endParaRPr lang="en-GB" sz="1200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375A50F-A5C7-4ACA-92E0-29BA856C318E}"/>
              </a:ext>
            </a:extLst>
          </p:cNvPr>
          <p:cNvSpPr txBox="1"/>
          <p:nvPr/>
        </p:nvSpPr>
        <p:spPr>
          <a:xfrm>
            <a:off x="8515485" y="3910913"/>
            <a:ext cx="161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Micro-segmentation</a:t>
            </a:r>
            <a:endParaRPr lang="en-GB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DBADC-F1C7-4679-AD49-7AC0DBCD2DBD}"/>
              </a:ext>
            </a:extLst>
          </p:cNvPr>
          <p:cNvSpPr txBox="1"/>
          <p:nvPr/>
        </p:nvSpPr>
        <p:spPr>
          <a:xfrm>
            <a:off x="8915447" y="4791946"/>
            <a:ext cx="910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Connecteur</a:t>
            </a: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A754D-68A5-4DF1-91F2-246B630A4865}"/>
              </a:ext>
            </a:extLst>
          </p:cNvPr>
          <p:cNvSpPr txBox="1"/>
          <p:nvPr/>
        </p:nvSpPr>
        <p:spPr>
          <a:xfrm>
            <a:off x="5623184" y="3696687"/>
            <a:ext cx="185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PROOFPOINT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54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1" grpId="0" animBg="1"/>
      <p:bldP spid="165" grpId="0" animBg="1"/>
      <p:bldP spid="168" grpId="0" animBg="1"/>
      <p:bldP spid="169" grpId="0"/>
      <p:bldP spid="170" grpId="0" animBg="1"/>
      <p:bldP spid="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B0AB-EFC3-4F3B-8B11-08C53EE2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11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B53C0-D75A-4029-A9E5-E1272E43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171" y="5514112"/>
            <a:ext cx="743167" cy="743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72243-8D78-48B8-824B-2A594A45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341" y="4706104"/>
            <a:ext cx="738829" cy="738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DDFDEA-9C61-4CA0-9F18-78AFC44ACD4B}"/>
              </a:ext>
            </a:extLst>
          </p:cNvPr>
          <p:cNvSpPr/>
          <p:nvPr/>
        </p:nvSpPr>
        <p:spPr>
          <a:xfrm>
            <a:off x="9445056" y="4458544"/>
            <a:ext cx="2583546" cy="2015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B96B6-B9BA-46AA-B3A5-A0ABBAC9D4DE}"/>
              </a:ext>
            </a:extLst>
          </p:cNvPr>
          <p:cNvSpPr txBox="1"/>
          <p:nvPr/>
        </p:nvSpPr>
        <p:spPr>
          <a:xfrm>
            <a:off x="10466275" y="6422545"/>
            <a:ext cx="5970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DC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B074C1-DC9B-49ED-8D27-D896F5B0BFB3}"/>
              </a:ext>
            </a:extLst>
          </p:cNvPr>
          <p:cNvSpPr/>
          <p:nvPr/>
        </p:nvSpPr>
        <p:spPr>
          <a:xfrm>
            <a:off x="9489233" y="33186"/>
            <a:ext cx="2383276" cy="1498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74962D-FA13-47DA-BC82-36586C5A3530}"/>
              </a:ext>
            </a:extLst>
          </p:cNvPr>
          <p:cNvSpPr txBox="1"/>
          <p:nvPr/>
        </p:nvSpPr>
        <p:spPr>
          <a:xfrm>
            <a:off x="10391597" y="1399990"/>
            <a:ext cx="690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SaaS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1AE8D6-4EF8-4C77-BF9D-376610B65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023" y="2475038"/>
            <a:ext cx="3342826" cy="18140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56805B-1519-4258-A89B-50740216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325" y="5764950"/>
            <a:ext cx="274798" cy="241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6ADD5C-7C4B-4EB6-A187-D1737F591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674" y="4991870"/>
            <a:ext cx="274798" cy="2414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C5C21B-0D10-4BA2-9FEB-EB0EF932DF89}"/>
              </a:ext>
            </a:extLst>
          </p:cNvPr>
          <p:cNvSpPr/>
          <p:nvPr/>
        </p:nvSpPr>
        <p:spPr>
          <a:xfrm>
            <a:off x="9558178" y="4567630"/>
            <a:ext cx="1126001" cy="17588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BE899D-D8F7-4055-B621-A7FAB6A87D66}"/>
              </a:ext>
            </a:extLst>
          </p:cNvPr>
          <p:cNvSpPr/>
          <p:nvPr/>
        </p:nvSpPr>
        <p:spPr>
          <a:xfrm>
            <a:off x="10831304" y="4567630"/>
            <a:ext cx="1050564" cy="17588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F834D5-764E-41A2-A91F-2D7C407C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801" y="5478170"/>
            <a:ext cx="743167" cy="7431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4E3F64-E3D1-4C73-A2C1-7E2179F4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800" y="4693844"/>
            <a:ext cx="743167" cy="7431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B3E78F-FACC-4731-8F6A-836026683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942" y="4954773"/>
            <a:ext cx="274798" cy="241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FC3B77-258E-4092-9787-059D80B40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4117" y="5729008"/>
            <a:ext cx="274798" cy="241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310B38-D3A2-41D6-87D8-11DB82F3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192" y="2966538"/>
            <a:ext cx="743167" cy="743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2DAA66-DAD5-44FF-9DB7-EFFA6888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362" y="2158530"/>
            <a:ext cx="738829" cy="7388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557FEAE-206A-469B-BEAA-0344FB1E4441}"/>
              </a:ext>
            </a:extLst>
          </p:cNvPr>
          <p:cNvSpPr/>
          <p:nvPr/>
        </p:nvSpPr>
        <p:spPr>
          <a:xfrm>
            <a:off x="9417077" y="1910970"/>
            <a:ext cx="2583546" cy="2015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9431EE-E446-4E96-B831-E3D06A9271D1}"/>
              </a:ext>
            </a:extLst>
          </p:cNvPr>
          <p:cNvSpPr txBox="1"/>
          <p:nvPr/>
        </p:nvSpPr>
        <p:spPr>
          <a:xfrm>
            <a:off x="9937757" y="3874971"/>
            <a:ext cx="17071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IaaS: </a:t>
            </a: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1839C99-80E0-45CA-8C99-3D1E7D21B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346" y="3217376"/>
            <a:ext cx="274798" cy="2414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C45441-1042-4565-B1CD-C9D18076F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695" y="2444296"/>
            <a:ext cx="274798" cy="2414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60E42FE-6623-4296-84BB-952564DDEDEF}"/>
              </a:ext>
            </a:extLst>
          </p:cNvPr>
          <p:cNvSpPr/>
          <p:nvPr/>
        </p:nvSpPr>
        <p:spPr>
          <a:xfrm>
            <a:off x="9530199" y="2020056"/>
            <a:ext cx="1206630" cy="17588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AD71E4-D15C-4CD3-B9FA-C6274A2218BC}"/>
              </a:ext>
            </a:extLst>
          </p:cNvPr>
          <p:cNvSpPr/>
          <p:nvPr/>
        </p:nvSpPr>
        <p:spPr>
          <a:xfrm>
            <a:off x="10851213" y="2020056"/>
            <a:ext cx="1002676" cy="175882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8C151FF-4865-47CD-8119-DE75F14D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822" y="2930596"/>
            <a:ext cx="743167" cy="7431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4E4760-C9C9-4E93-BAA3-45570E7E1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821" y="2146270"/>
            <a:ext cx="743167" cy="7431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084C74-AB7F-4474-A2FE-077D660FD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963" y="2407199"/>
            <a:ext cx="274798" cy="2414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883615-1237-48F5-9438-68FC0147C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138" y="3181434"/>
            <a:ext cx="274798" cy="2414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3FBF0-C919-430F-8323-353847327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0517" y="3965854"/>
            <a:ext cx="320707" cy="2220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18194C-44A6-4BD3-91C8-05234BF51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4057" y="3985245"/>
            <a:ext cx="417800" cy="16154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662201-2F60-407C-B0FC-54FF9F893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3958" y="3990222"/>
            <a:ext cx="194922" cy="16294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F77CEE5-4390-41F3-BBDE-2D3867992765}"/>
              </a:ext>
            </a:extLst>
          </p:cNvPr>
          <p:cNvSpPr txBox="1"/>
          <p:nvPr/>
        </p:nvSpPr>
        <p:spPr>
          <a:xfrm>
            <a:off x="10028160" y="4483098"/>
            <a:ext cx="47796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/>
              <a:t>Vlan X</a:t>
            </a:r>
            <a:endParaRPr lang="en-GB" sz="800" dirty="0"/>
          </a:p>
        </p:txBody>
      </p:sp>
      <p:pic>
        <p:nvPicPr>
          <p:cNvPr id="46" name="Picture 6">
            <a:extLst>
              <a:ext uri="{FF2B5EF4-FFF2-40B4-BE49-F238E27FC236}">
                <a16:creationId xmlns:a16="http://schemas.microsoft.com/office/drawing/2014/main" id="{574B82DB-CADB-4D26-90F0-131CEC10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796" y="100850"/>
            <a:ext cx="1398629" cy="22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Google Workspace logo vector – Brand Logo Collection">
            <a:extLst>
              <a:ext uri="{FF2B5EF4-FFF2-40B4-BE49-F238E27FC236}">
                <a16:creationId xmlns:a16="http://schemas.microsoft.com/office/drawing/2014/main" id="{1FA2DB45-85C1-4BC7-9FCB-BAEDED8BF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44191" r="28675" b="40765"/>
          <a:stretch/>
        </p:blipFill>
        <p:spPr bwMode="auto">
          <a:xfrm>
            <a:off x="9530199" y="421253"/>
            <a:ext cx="1787780" cy="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Workday – Logos Download">
            <a:extLst>
              <a:ext uri="{FF2B5EF4-FFF2-40B4-BE49-F238E27FC236}">
                <a16:creationId xmlns:a16="http://schemas.microsoft.com/office/drawing/2014/main" id="{8D54ABD6-D1E8-444D-9279-2FE8637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377" y="719328"/>
            <a:ext cx="782548" cy="3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ITSM – Now on Now – ServiceNow">
            <a:extLst>
              <a:ext uri="{FF2B5EF4-FFF2-40B4-BE49-F238E27FC236}">
                <a16:creationId xmlns:a16="http://schemas.microsoft.com/office/drawing/2014/main" id="{E17B2CBD-D5C6-4D46-B05A-B5E355F22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9" b="40307"/>
          <a:stretch/>
        </p:blipFill>
        <p:spPr bwMode="auto">
          <a:xfrm>
            <a:off x="9678988" y="650505"/>
            <a:ext cx="1124186" cy="3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Image result for salesforce logo png">
            <a:extLst>
              <a:ext uri="{FF2B5EF4-FFF2-40B4-BE49-F238E27FC236}">
                <a16:creationId xmlns:a16="http://schemas.microsoft.com/office/drawing/2014/main" id="{1D32AA2C-646D-4A5A-9723-5C5C52F3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7846" y="904782"/>
            <a:ext cx="795953" cy="55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986650-5EBD-4073-B5A2-EE6724D4ECEB}"/>
              </a:ext>
            </a:extLst>
          </p:cNvPr>
          <p:cNvSpPr txBox="1"/>
          <p:nvPr/>
        </p:nvSpPr>
        <p:spPr>
          <a:xfrm>
            <a:off x="5217544" y="2989399"/>
            <a:ext cx="218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Réseau Cloud SDP </a:t>
            </a:r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EF90CA4-D94F-47D4-BA00-A203F26A5506}"/>
              </a:ext>
            </a:extLst>
          </p:cNvPr>
          <p:cNvSpPr/>
          <p:nvPr/>
        </p:nvSpPr>
        <p:spPr>
          <a:xfrm>
            <a:off x="4176020" y="418650"/>
            <a:ext cx="3778478" cy="8822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7AAD42-D172-492B-A354-A2F67FB07477}"/>
              </a:ext>
            </a:extLst>
          </p:cNvPr>
          <p:cNvSpPr txBox="1"/>
          <p:nvPr/>
        </p:nvSpPr>
        <p:spPr>
          <a:xfrm>
            <a:off x="4841811" y="146401"/>
            <a:ext cx="268073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F0"/>
                </a:solidFill>
              </a:rPr>
              <a:t>Policy Engine - SDP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209CA69-23C7-47A6-97F0-6BB09580990C}"/>
              </a:ext>
            </a:extLst>
          </p:cNvPr>
          <p:cNvCxnSpPr>
            <a:cxnSpLocks/>
          </p:cNvCxnSpPr>
          <p:nvPr/>
        </p:nvCxnSpPr>
        <p:spPr>
          <a:xfrm>
            <a:off x="10281750" y="5295900"/>
            <a:ext cx="0" cy="3721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B20F0B4-DEAF-4644-B4AE-F3204BB1D8BB}"/>
              </a:ext>
            </a:extLst>
          </p:cNvPr>
          <p:cNvCxnSpPr>
            <a:cxnSpLocks/>
          </p:cNvCxnSpPr>
          <p:nvPr/>
        </p:nvCxnSpPr>
        <p:spPr>
          <a:xfrm>
            <a:off x="11483383" y="5280443"/>
            <a:ext cx="0" cy="3721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0538F371-4292-4B22-A7A8-E9646304DFED}"/>
              </a:ext>
            </a:extLst>
          </p:cNvPr>
          <p:cNvSpPr/>
          <p:nvPr/>
        </p:nvSpPr>
        <p:spPr>
          <a:xfrm>
            <a:off x="10203940" y="5396349"/>
            <a:ext cx="145628" cy="1635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Multiplication Sign 70">
            <a:extLst>
              <a:ext uri="{FF2B5EF4-FFF2-40B4-BE49-F238E27FC236}">
                <a16:creationId xmlns:a16="http://schemas.microsoft.com/office/drawing/2014/main" id="{F8BA68D9-20EF-41AF-B46D-FBB107BEFCBB}"/>
              </a:ext>
            </a:extLst>
          </p:cNvPr>
          <p:cNvSpPr/>
          <p:nvPr/>
        </p:nvSpPr>
        <p:spPr>
          <a:xfrm>
            <a:off x="11413252" y="5385380"/>
            <a:ext cx="145628" cy="1635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7C62A0-93AB-4E83-95C0-366CB2F9B61E}"/>
              </a:ext>
            </a:extLst>
          </p:cNvPr>
          <p:cNvSpPr txBox="1"/>
          <p:nvPr/>
        </p:nvSpPr>
        <p:spPr>
          <a:xfrm>
            <a:off x="11241006" y="4483098"/>
            <a:ext cx="47796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/>
              <a:t>Vlan Y</a:t>
            </a:r>
            <a:endParaRPr lang="en-GB" sz="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35E7DCB-55B2-4545-9EAF-E99680A7D5DA}"/>
              </a:ext>
            </a:extLst>
          </p:cNvPr>
          <p:cNvSpPr txBox="1"/>
          <p:nvPr/>
        </p:nvSpPr>
        <p:spPr>
          <a:xfrm>
            <a:off x="4251075" y="520061"/>
            <a:ext cx="386221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B0F0"/>
                </a:solidFill>
              </a:rPr>
              <a:t>Définition de la politique d’accès moindre privilège  par identité</a:t>
            </a:r>
          </a:p>
          <a:p>
            <a:r>
              <a:rPr lang="fr-FR" sz="1050" dirty="0">
                <a:solidFill>
                  <a:srgbClr val="00B0F0"/>
                </a:solidFill>
              </a:rPr>
              <a:t>Définition de la politique d’authentification</a:t>
            </a:r>
          </a:p>
          <a:p>
            <a:r>
              <a:rPr lang="fr-FR" sz="1050" dirty="0">
                <a:solidFill>
                  <a:srgbClr val="00B0F0"/>
                </a:solidFill>
              </a:rPr>
              <a:t>Evaluation de la posture de sécurité en continue</a:t>
            </a:r>
          </a:p>
          <a:p>
            <a:r>
              <a:rPr lang="fr-FR" sz="1050" dirty="0">
                <a:solidFill>
                  <a:srgbClr val="00B0F0"/>
                </a:solidFill>
              </a:rPr>
              <a:t>Sécurisation des communications</a:t>
            </a:r>
          </a:p>
          <a:p>
            <a:endParaRPr lang="en-GB" sz="11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1EC9E4-48DA-414E-BC66-CBE962089C41}"/>
              </a:ext>
            </a:extLst>
          </p:cNvPr>
          <p:cNvSpPr/>
          <p:nvPr/>
        </p:nvSpPr>
        <p:spPr>
          <a:xfrm>
            <a:off x="4731460" y="5638721"/>
            <a:ext cx="2941163" cy="606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5514784-3734-458D-9670-376CACC86BC0}"/>
              </a:ext>
            </a:extLst>
          </p:cNvPr>
          <p:cNvSpPr txBox="1"/>
          <p:nvPr/>
        </p:nvSpPr>
        <p:spPr>
          <a:xfrm>
            <a:off x="6296317" y="5777100"/>
            <a:ext cx="1178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SIEM</a:t>
            </a:r>
            <a:endParaRPr lang="en-GB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0E12BD5-312E-4A46-9CE4-390F820973F2}"/>
              </a:ext>
            </a:extLst>
          </p:cNvPr>
          <p:cNvSpPr txBox="1"/>
          <p:nvPr/>
        </p:nvSpPr>
        <p:spPr>
          <a:xfrm>
            <a:off x="4949259" y="5777100"/>
            <a:ext cx="1178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SOAR</a:t>
            </a:r>
            <a:endParaRPr lang="en-GB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2D90D50-84B6-46B3-9E79-C3B2197CA5A1}"/>
              </a:ext>
            </a:extLst>
          </p:cNvPr>
          <p:cNvSpPr txBox="1"/>
          <p:nvPr/>
        </p:nvSpPr>
        <p:spPr>
          <a:xfrm>
            <a:off x="5564052" y="6223166"/>
            <a:ext cx="12052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SOC</a:t>
            </a:r>
            <a:endParaRPr lang="en-GB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5DC9C4B-36D4-4C17-A1B4-F0440646FB3E}"/>
              </a:ext>
            </a:extLst>
          </p:cNvPr>
          <p:cNvCxnSpPr>
            <a:cxnSpLocks/>
          </p:cNvCxnSpPr>
          <p:nvPr/>
        </p:nvCxnSpPr>
        <p:spPr>
          <a:xfrm>
            <a:off x="6182180" y="4305858"/>
            <a:ext cx="0" cy="12635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B97BC13-BEB7-4107-B0FD-1FD446857431}"/>
              </a:ext>
            </a:extLst>
          </p:cNvPr>
          <p:cNvCxnSpPr>
            <a:cxnSpLocks/>
          </p:cNvCxnSpPr>
          <p:nvPr/>
        </p:nvCxnSpPr>
        <p:spPr>
          <a:xfrm>
            <a:off x="5940717" y="1399990"/>
            <a:ext cx="0" cy="10800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F440EB6-A65D-4468-BF47-5CF080253AF1}"/>
              </a:ext>
            </a:extLst>
          </p:cNvPr>
          <p:cNvCxnSpPr>
            <a:cxnSpLocks/>
          </p:cNvCxnSpPr>
          <p:nvPr/>
        </p:nvCxnSpPr>
        <p:spPr>
          <a:xfrm>
            <a:off x="7436979" y="4148351"/>
            <a:ext cx="2159716" cy="1642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DC8F8A4D-7148-4325-8423-1478DFE4A8F4}"/>
              </a:ext>
            </a:extLst>
          </p:cNvPr>
          <p:cNvSpPr/>
          <p:nvPr/>
        </p:nvSpPr>
        <p:spPr>
          <a:xfrm>
            <a:off x="7986376" y="4468762"/>
            <a:ext cx="891231" cy="60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CBD6C11-BD71-408B-A769-D43117A71430}"/>
              </a:ext>
            </a:extLst>
          </p:cNvPr>
          <p:cNvSpPr txBox="1"/>
          <p:nvPr/>
        </p:nvSpPr>
        <p:spPr>
          <a:xfrm>
            <a:off x="7977436" y="4620960"/>
            <a:ext cx="88491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Accès conditionné</a:t>
            </a:r>
            <a:endParaRPr lang="en-GB" sz="1100" dirty="0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E80B1B7-1804-4444-A77E-A37D3EA05404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7644808" y="3332621"/>
            <a:ext cx="1972538" cy="5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72AD286-1A98-4D8F-8399-D2E7D3231F4C}"/>
              </a:ext>
            </a:extLst>
          </p:cNvPr>
          <p:cNvSpPr txBox="1"/>
          <p:nvPr/>
        </p:nvSpPr>
        <p:spPr>
          <a:xfrm>
            <a:off x="8097728" y="3126902"/>
            <a:ext cx="88491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Accès conditionné</a:t>
            </a:r>
            <a:endParaRPr lang="en-GB" sz="1100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EB051D8C-2309-42F0-98D4-06739F18D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834" y="968337"/>
            <a:ext cx="274798" cy="241489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8B6CFE8-1971-47D3-8284-CE64C6403D55}"/>
              </a:ext>
            </a:extLst>
          </p:cNvPr>
          <p:cNvCxnSpPr>
            <a:cxnSpLocks/>
          </p:cNvCxnSpPr>
          <p:nvPr/>
        </p:nvCxnSpPr>
        <p:spPr>
          <a:xfrm flipV="1">
            <a:off x="7172623" y="1129762"/>
            <a:ext cx="2185989" cy="1876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6D5720A-5113-4532-B358-F36B4E76768E}"/>
              </a:ext>
            </a:extLst>
          </p:cNvPr>
          <p:cNvSpPr txBox="1"/>
          <p:nvPr/>
        </p:nvSpPr>
        <p:spPr>
          <a:xfrm>
            <a:off x="7917686" y="1850061"/>
            <a:ext cx="884915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Accès conditionné</a:t>
            </a:r>
            <a:endParaRPr lang="en-GB" sz="1100" dirty="0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74D2D86-2204-4924-A569-E3D9885290CD}"/>
              </a:ext>
            </a:extLst>
          </p:cNvPr>
          <p:cNvCxnSpPr>
            <a:cxnSpLocks/>
            <a:stCxn id="178" idx="3"/>
            <a:endCxn id="175" idx="1"/>
          </p:cNvCxnSpPr>
          <p:nvPr/>
        </p:nvCxnSpPr>
        <p:spPr>
          <a:xfrm>
            <a:off x="1571641" y="3548488"/>
            <a:ext cx="918176" cy="10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F1E537FD-F179-4653-BBF5-64EBFB88D25B}"/>
              </a:ext>
            </a:extLst>
          </p:cNvPr>
          <p:cNvSpPr txBox="1"/>
          <p:nvPr/>
        </p:nvSpPr>
        <p:spPr>
          <a:xfrm>
            <a:off x="1418237" y="3147569"/>
            <a:ext cx="115465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Requête d'accès</a:t>
            </a:r>
            <a:endParaRPr lang="en-GB" sz="11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A2C08EA-2F42-4D8D-8A7B-624C35474E54}"/>
              </a:ext>
            </a:extLst>
          </p:cNvPr>
          <p:cNvSpPr txBox="1"/>
          <p:nvPr/>
        </p:nvSpPr>
        <p:spPr>
          <a:xfrm>
            <a:off x="2603376" y="3790184"/>
            <a:ext cx="166493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Authentification forte + Isolation de la session</a:t>
            </a:r>
            <a:endParaRPr lang="en-GB" sz="11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685366C-B6D6-4A13-9682-F1E8CE323E6A}"/>
              </a:ext>
            </a:extLst>
          </p:cNvPr>
          <p:cNvSpPr/>
          <p:nvPr/>
        </p:nvSpPr>
        <p:spPr>
          <a:xfrm>
            <a:off x="2352872" y="409125"/>
            <a:ext cx="1197980" cy="837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D5B00CB-2F4C-44C3-B55E-D3821DEC48D3}"/>
              </a:ext>
            </a:extLst>
          </p:cNvPr>
          <p:cNvSpPr txBox="1"/>
          <p:nvPr/>
        </p:nvSpPr>
        <p:spPr>
          <a:xfrm>
            <a:off x="2497601" y="618704"/>
            <a:ext cx="1016293" cy="369332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IDP/MFA</a:t>
            </a:r>
            <a:endParaRPr lang="en-GB" dirty="0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882F1CB-46C4-40A4-ABE4-ED966CE78FF8}"/>
              </a:ext>
            </a:extLst>
          </p:cNvPr>
          <p:cNvCxnSpPr>
            <a:cxnSpLocks/>
          </p:cNvCxnSpPr>
          <p:nvPr/>
        </p:nvCxnSpPr>
        <p:spPr>
          <a:xfrm>
            <a:off x="3566549" y="827730"/>
            <a:ext cx="60947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CE6DB2F8-B97B-478A-B501-6E2720ACB73C}"/>
              </a:ext>
            </a:extLst>
          </p:cNvPr>
          <p:cNvSpPr txBox="1"/>
          <p:nvPr/>
        </p:nvSpPr>
        <p:spPr>
          <a:xfrm>
            <a:off x="5569951" y="4671964"/>
            <a:ext cx="176532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Réponse en temps réel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97BD104-B639-4C7E-8E85-AFD81DB11BEF}"/>
              </a:ext>
            </a:extLst>
          </p:cNvPr>
          <p:cNvSpPr txBox="1"/>
          <p:nvPr/>
        </p:nvSpPr>
        <p:spPr>
          <a:xfrm>
            <a:off x="8981240" y="5977832"/>
            <a:ext cx="576938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NDR</a:t>
            </a:r>
            <a:endParaRPr lang="en-GB" sz="1100" dirty="0">
              <a:solidFill>
                <a:srgbClr val="FF0000"/>
              </a:solidFill>
            </a:endParaRP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AC65A8D-8731-447F-88FD-351DC708C09B}"/>
              </a:ext>
            </a:extLst>
          </p:cNvPr>
          <p:cNvCxnSpPr>
            <a:cxnSpLocks/>
          </p:cNvCxnSpPr>
          <p:nvPr/>
        </p:nvCxnSpPr>
        <p:spPr>
          <a:xfrm flipH="1">
            <a:off x="7713793" y="6108637"/>
            <a:ext cx="1240547" cy="1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309F802-3CA1-4C68-98B4-6228FEABD7BA}"/>
              </a:ext>
            </a:extLst>
          </p:cNvPr>
          <p:cNvSpPr txBox="1"/>
          <p:nvPr/>
        </p:nvSpPr>
        <p:spPr>
          <a:xfrm>
            <a:off x="7913666" y="6146222"/>
            <a:ext cx="176532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Activité suspecte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06B5A05-F6A1-405C-8DBB-0FC8194A72EC}"/>
              </a:ext>
            </a:extLst>
          </p:cNvPr>
          <p:cNvSpPr txBox="1"/>
          <p:nvPr/>
        </p:nvSpPr>
        <p:spPr>
          <a:xfrm>
            <a:off x="8101406" y="5787398"/>
            <a:ext cx="722457" cy="270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Visibilité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A85254C-05EF-48AA-8C2A-62A98D1B9DD2}"/>
              </a:ext>
            </a:extLst>
          </p:cNvPr>
          <p:cNvSpPr txBox="1"/>
          <p:nvPr/>
        </p:nvSpPr>
        <p:spPr>
          <a:xfrm>
            <a:off x="-49339" y="-67874"/>
            <a:ext cx="463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Cas d’usage 2: depuis des terminaux non gérés</a:t>
            </a:r>
            <a:endParaRPr lang="en-GB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EBF2028-2C60-457E-BBA0-901959768583}"/>
              </a:ext>
            </a:extLst>
          </p:cNvPr>
          <p:cNvSpPr txBox="1"/>
          <p:nvPr/>
        </p:nvSpPr>
        <p:spPr>
          <a:xfrm>
            <a:off x="2489817" y="3374316"/>
            <a:ext cx="16649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Passerelle Web</a:t>
            </a:r>
            <a:endParaRPr lang="en-GB" dirty="0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EF5EC5D3-3D6E-4D2B-9ECF-6E588B78DE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696" y="3128950"/>
            <a:ext cx="957945" cy="83907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AA0A6DED-37CC-4E64-A196-91CDC288A485}"/>
              </a:ext>
            </a:extLst>
          </p:cNvPr>
          <p:cNvSpPr txBox="1"/>
          <p:nvPr/>
        </p:nvSpPr>
        <p:spPr>
          <a:xfrm>
            <a:off x="8419893" y="3948922"/>
            <a:ext cx="161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Micro-segmentation</a:t>
            </a:r>
            <a:endParaRPr lang="en-GB" sz="1200" b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C4F69B-72C6-48F3-8280-CBA75B6994EE}"/>
              </a:ext>
            </a:extLst>
          </p:cNvPr>
          <p:cNvSpPr txBox="1"/>
          <p:nvPr/>
        </p:nvSpPr>
        <p:spPr>
          <a:xfrm>
            <a:off x="8908831" y="6512111"/>
            <a:ext cx="161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Micro-segmentation</a:t>
            </a:r>
            <a:endParaRPr lang="en-GB" sz="12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ED11980-08AA-4386-998B-31A751724E53}"/>
              </a:ext>
            </a:extLst>
          </p:cNvPr>
          <p:cNvSpPr txBox="1"/>
          <p:nvPr/>
        </p:nvSpPr>
        <p:spPr>
          <a:xfrm>
            <a:off x="4731460" y="3311722"/>
            <a:ext cx="3020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(communication sécurisée </a:t>
            </a:r>
            <a:r>
              <a:rPr lang="fr-FR" sz="1600" dirty="0" err="1"/>
              <a:t>IPSec</a:t>
            </a:r>
            <a:r>
              <a:rPr lang="fr-FR" sz="1600" dirty="0"/>
              <a:t>)</a:t>
            </a:r>
            <a:endParaRPr lang="en-GB" sz="16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A3D007-CEFF-435F-97F2-9EE0C5AC9EED}"/>
              </a:ext>
            </a:extLst>
          </p:cNvPr>
          <p:cNvSpPr txBox="1"/>
          <p:nvPr/>
        </p:nvSpPr>
        <p:spPr>
          <a:xfrm>
            <a:off x="5605054" y="3668983"/>
            <a:ext cx="185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PROOFPOINT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415ED-0225-4FB9-9111-E6589D0E07BC}"/>
              </a:ext>
            </a:extLst>
          </p:cNvPr>
          <p:cNvSpPr txBox="1"/>
          <p:nvPr/>
        </p:nvSpPr>
        <p:spPr>
          <a:xfrm>
            <a:off x="489617" y="3961858"/>
            <a:ext cx="131005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Navigateur Web</a:t>
            </a:r>
            <a:endParaRPr lang="en-GB" sz="1200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0837729-FFE2-40C5-AE2C-94E5D0A039D4}"/>
              </a:ext>
            </a:extLst>
          </p:cNvPr>
          <p:cNvCxnSpPr>
            <a:cxnSpLocks/>
          </p:cNvCxnSpPr>
          <p:nvPr/>
        </p:nvCxnSpPr>
        <p:spPr>
          <a:xfrm>
            <a:off x="4183063" y="3557789"/>
            <a:ext cx="6120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4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2BB5B5-943E-4CF1-A45B-85925E9D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63" y="989815"/>
            <a:ext cx="11340444" cy="867266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PROOFPOINT au Forum des Compétences ?</a:t>
            </a:r>
            <a:endParaRPr lang="en-GB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0D28F-66AD-4662-831B-E8D8E81B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8BE22-1C4E-43F6-8E04-FBC14FF3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12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B3099-175C-41E9-BA2C-D6F12C52D4F4}"/>
              </a:ext>
            </a:extLst>
          </p:cNvPr>
          <p:cNvSpPr txBox="1"/>
          <p:nvPr/>
        </p:nvSpPr>
        <p:spPr>
          <a:xfrm>
            <a:off x="2762053" y="2763740"/>
            <a:ext cx="2771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Mezri SAHTOUT</a:t>
            </a:r>
          </a:p>
          <a:p>
            <a:r>
              <a:rPr lang="fr-FR" sz="1400" dirty="0"/>
              <a:t>Responsable technique</a:t>
            </a:r>
          </a:p>
          <a:p>
            <a:r>
              <a:rPr lang="fr-FR" sz="1400" dirty="0">
                <a:hlinkClick r:id="rId2"/>
              </a:rPr>
              <a:t>msahtout@proofpoint.com</a:t>
            </a:r>
            <a:endParaRPr lang="fr-FR" sz="1400" dirty="0"/>
          </a:p>
          <a:p>
            <a:endParaRPr lang="fr-FR" sz="14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68D0A-4D4F-43CF-8765-3B6D52708F3A}"/>
              </a:ext>
            </a:extLst>
          </p:cNvPr>
          <p:cNvSpPr txBox="1"/>
          <p:nvPr/>
        </p:nvSpPr>
        <p:spPr>
          <a:xfrm>
            <a:off x="6242116" y="2767610"/>
            <a:ext cx="4900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Loïc GUEZO (Secrétaire Général du CLUSIF)</a:t>
            </a:r>
          </a:p>
          <a:p>
            <a:r>
              <a:rPr lang="en-GB" sz="1400" dirty="0"/>
              <a:t>Directeur </a:t>
            </a:r>
            <a:r>
              <a:rPr lang="en-GB" sz="1400" dirty="0" err="1"/>
              <a:t>Stratégie</a:t>
            </a:r>
            <a:endParaRPr lang="en-GB" sz="1400" dirty="0"/>
          </a:p>
          <a:p>
            <a:r>
              <a:rPr lang="en-GB" sz="1400" dirty="0">
                <a:hlinkClick r:id="rId3"/>
              </a:rPr>
              <a:t>lguezo@proofpoint.com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0198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944A-308B-4203-BB0F-4991EA7F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6" y="0"/>
            <a:ext cx="10515600" cy="1325563"/>
          </a:xfrm>
        </p:spPr>
        <p:txBody>
          <a:bodyPr/>
          <a:lstStyle/>
          <a:p>
            <a:r>
              <a:rPr lang="fr-FR" b="1" dirty="0"/>
              <a:t>Les piliers du </a:t>
            </a:r>
            <a:r>
              <a:rPr lang="fr-FR" b="1" dirty="0" err="1"/>
              <a:t>Zero</a:t>
            </a:r>
            <a:r>
              <a:rPr lang="fr-FR" b="1" dirty="0"/>
              <a:t> Trust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B009F-7708-4BB0-B53E-57FD1DBBA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64" y="1915065"/>
            <a:ext cx="4466617" cy="3990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88C71-09E2-4244-A11F-3EB95BF7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19" y="1931562"/>
            <a:ext cx="7095170" cy="3990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45953-0C55-43CF-9BE6-F55B1DFA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3B0D-A9BE-4356-A9C1-AB57247D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7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B33D-C589-451D-B210-79DBF48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FR" sz="4000" b="1"/>
              <a:t>Identités</a:t>
            </a:r>
            <a:endParaRPr lang="fr-FR" sz="4000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AAB6D6F-95C8-48DF-8D99-1392903D6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491386"/>
              </p:ext>
            </p:extLst>
          </p:nvPr>
        </p:nvGraphicFramePr>
        <p:xfrm>
          <a:off x="5155380" y="1887727"/>
          <a:ext cx="6192319" cy="344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B65AE3-D1F2-442E-A948-ED827C55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409EB8-E190-4A52-8E86-61270F03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531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B33D-C589-451D-B210-79DBF48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/>
              <a:t>Terminaux</a:t>
            </a:r>
            <a:endParaRPr lang="en-US" sz="4000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AAB6D6F-95C8-48DF-8D99-1392903D6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237754"/>
              </p:ext>
            </p:extLst>
          </p:nvPr>
        </p:nvGraphicFramePr>
        <p:xfrm>
          <a:off x="4944477" y="1442934"/>
          <a:ext cx="6192319" cy="421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3DD89-0681-4954-BDEC-2278F3BE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FDC95-BC7A-47A4-89D7-20833613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41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B33D-C589-451D-B210-79DBF48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/>
              <a:t>Réseaux</a:t>
            </a:r>
            <a:endParaRPr lang="en-US" sz="4000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AAB6D6F-95C8-48DF-8D99-1392903D6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76287"/>
              </p:ext>
            </p:extLst>
          </p:nvPr>
        </p:nvGraphicFramePr>
        <p:xfrm>
          <a:off x="4944477" y="2286000"/>
          <a:ext cx="6192319" cy="304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A0184-B07E-4247-A0AA-0E73CE15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1CF2B-FA1F-4191-BBC9-EF39A5A5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376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B33D-C589-451D-B210-79DBF48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/>
              <a:t>Applications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AAB6D6F-95C8-48DF-8D99-1392903D6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831767"/>
              </p:ext>
            </p:extLst>
          </p:nvPr>
        </p:nvGraphicFramePr>
        <p:xfrm>
          <a:off x="4944477" y="1306246"/>
          <a:ext cx="6192319" cy="446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41931-6F86-4C8E-9190-43D635ED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CA20-7400-43C7-9CB7-8BD0C57E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781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B33D-C589-451D-B210-79DBF48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FR" sz="4000" b="1" dirty="0"/>
              <a:t>Données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AAB6D6F-95C8-48DF-8D99-1392903D6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036378"/>
              </p:ext>
            </p:extLst>
          </p:nvPr>
        </p:nvGraphicFramePr>
        <p:xfrm>
          <a:off x="5155380" y="1347968"/>
          <a:ext cx="619231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4F5BE-F881-4095-A041-855AAFE3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A33ED-1EBB-438F-8E88-8D63A0F5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4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B33D-C589-451D-B210-79DBF48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0" y="698217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FR" sz="4000" b="1" dirty="0"/>
              <a:t>Visibilité et Automatisation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AAB6D6F-95C8-48DF-8D99-1392903D6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954522"/>
              </p:ext>
            </p:extLst>
          </p:nvPr>
        </p:nvGraphicFramePr>
        <p:xfrm>
          <a:off x="5155379" y="2139885"/>
          <a:ext cx="6192319" cy="252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A09B8-6531-4376-9D99-61C6747B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Evolution du modèle de sécurité des entreprises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4A934-4B77-452E-966D-83C2971D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4490-9925-4D09-A6B1-B7420C219B9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86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348C-2E86-432D-8D61-D8579366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Quelles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solutions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technologiques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un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modèle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Zero Trust 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9EE31-67E1-4DD1-8666-88309286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Evolution du modèle de sécurité des entreprises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75C50-7A22-48B2-867E-7503C37A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61F4490-9925-4D09-A6B1-B7420C219B96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39" name="TextBox 4">
            <a:extLst>
              <a:ext uri="{FF2B5EF4-FFF2-40B4-BE49-F238E27FC236}">
                <a16:creationId xmlns:a16="http://schemas.microsoft.com/office/drawing/2014/main" id="{A5888E6D-82EF-4253-922F-D1BFADDF7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4451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53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857</Words>
  <Application>Microsoft Office PowerPoint</Application>
  <PresentationFormat>Widescreen</PresentationFormat>
  <Paragraphs>148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Les piliers du Zero Trust</vt:lpstr>
      <vt:lpstr>Identités</vt:lpstr>
      <vt:lpstr>Terminaux</vt:lpstr>
      <vt:lpstr>Réseaux</vt:lpstr>
      <vt:lpstr>Applications</vt:lpstr>
      <vt:lpstr>Données</vt:lpstr>
      <vt:lpstr>Visibilité et Automatisation</vt:lpstr>
      <vt:lpstr>Quelles solutions technologiques pour un modèle Zero Trust ?</vt:lpstr>
      <vt:lpstr>PowerPoint Presentation</vt:lpstr>
      <vt:lpstr>PowerPoint Presentation</vt:lpstr>
      <vt:lpstr>PROOFPOINT au Forum des Compétences ?</vt:lpstr>
    </vt:vector>
  </TitlesOfParts>
  <Company>NTT Com Security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Mezri Sahtout</dc:creator>
  <cp:lastModifiedBy>Mezri Sahtout</cp:lastModifiedBy>
  <cp:revision>32</cp:revision>
  <dcterms:created xsi:type="dcterms:W3CDTF">2020-03-05T00:44:01Z</dcterms:created>
  <dcterms:modified xsi:type="dcterms:W3CDTF">2021-11-29T09:38:13Z</dcterms:modified>
</cp:coreProperties>
</file>